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1" r:id="rId2"/>
  </p:sldMasterIdLst>
  <p:notesMasterIdLst>
    <p:notesMasterId r:id="rId21"/>
  </p:notesMasterIdLst>
  <p:sldIdLst>
    <p:sldId id="264" r:id="rId3"/>
    <p:sldId id="265" r:id="rId4"/>
    <p:sldId id="268" r:id="rId5"/>
    <p:sldId id="269" r:id="rId6"/>
    <p:sldId id="270" r:id="rId7"/>
    <p:sldId id="266" r:id="rId8"/>
    <p:sldId id="272" r:id="rId9"/>
    <p:sldId id="274" r:id="rId10"/>
    <p:sldId id="280" r:id="rId11"/>
    <p:sldId id="273" r:id="rId12"/>
    <p:sldId id="276" r:id="rId13"/>
    <p:sldId id="279" r:id="rId14"/>
    <p:sldId id="275" r:id="rId15"/>
    <p:sldId id="281" r:id="rId16"/>
    <p:sldId id="282" r:id="rId17"/>
    <p:sldId id="283" r:id="rId18"/>
    <p:sldId id="278" r:id="rId19"/>
    <p:sldId id="271"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EF8CA-B5EA-44C4-7ADB-0DD24533A226}" v="1266" dt="2024-06-09T15:56:12.937"/>
    <p1510:client id="{67249FC2-6DAA-991F-0613-4EECDE929AA7}" v="339" dt="2024-06-09T15:59:28.796"/>
    <p1510:client id="{7927F035-E2F3-F8EA-3D61-9DD60CD11E45}" v="182" dt="2024-06-09T15:00:06.938"/>
    <p1510:client id="{8F7451FB-57AC-A71D-81AF-928EB571F280}" v="151" dt="2024-06-09T11:18:44.663"/>
    <p1510:client id="{C30344B8-7FF9-1272-10F0-650AC6A1D19D}" v="12" dt="2024-06-09T04:53:35.115"/>
    <p1510:client id="{D55A6745-E7E8-2E49-A169-2459A53EFA32}" v="1641" dt="2024-06-09T15:10:10.183"/>
    <p1510:client id="{E8E81AED-D79C-64D0-2338-820A05B4B711}" v="100" dt="2024-06-09T08:43:49.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09T10:14:28.56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1,'50'9,"-3"-4,4 0,38-5,-34 0,19 0,-58 0,-4 0,6 0,-2 0,1 0,5 0,-9-3,2 2,4-3,-6 4,6 0,-4 0,1 0,0 0,-1 0,1 0,-1 0,1 0,0 0,-1 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09T10:14:34.35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0,'41'0,"4"0,-31 0,13 0,-17 0,8 0,-3 0,2 0,10 5,17-3,-14 3,19 0,-5-4,-6 4,6-5,-12 0,-14 0,6 0,0 0,-6 0,6 0,-9 0,1 0,-1 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09T10:14:39.67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64,'38'0,"-5"0,-26 0,5 0,7 0,-5 0,7 0,-8 0,2 0,4 0,-6 0,6-4,-4 3,-2-2,9 3,-9 0,3 0,2-4,-9 0,10-1,-4-2,-2 7,6-4,-7 1,3 2,4-6,-6 6,6-6,-7 6,4-3,-1 1,1 2,-1-3,1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09T10:14:48.18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88,'38'0,"-6"0,-24 0,4 0,7 0,-5 0,7 0,-9 0,4 0,3 0,-6 0,5 0,-2 0,-3-4,5 0,-6-1,4-2,0 3,-1 0,1-3,0 6,-1-6,1 6,0-6,-1 6,1-3,-1 1,1 2,0-3,-1 1,1 2,0-2,-1 3,1 0,0 0,-1-4,1 3,-1-6,1 6,0-2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40483-FE0A-2A43-96DD-D9B1805A8079}"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7E813-A7B4-7445-BDDA-742E45A37158}" type="slidenum">
              <a:rPr lang="en-US" smtClean="0"/>
              <a:t>‹#›</a:t>
            </a:fld>
            <a:endParaRPr lang="en-US"/>
          </a:p>
        </p:txBody>
      </p:sp>
    </p:spTree>
    <p:extLst>
      <p:ext uri="{BB962C8B-B14F-4D97-AF65-F5344CB8AC3E}">
        <p14:creationId xmlns:p14="http://schemas.microsoft.com/office/powerpoint/2010/main" val="1313366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47E813-A7B4-7445-BDDA-742E45A37158}" type="slidenum">
              <a:rPr lang="en-US" smtClean="0"/>
              <a:t>3</a:t>
            </a:fld>
            <a:endParaRPr lang="en-US"/>
          </a:p>
        </p:txBody>
      </p:sp>
    </p:spTree>
    <p:extLst>
      <p:ext uri="{BB962C8B-B14F-4D97-AF65-F5344CB8AC3E}">
        <p14:creationId xmlns:p14="http://schemas.microsoft.com/office/powerpoint/2010/main" val="239947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a:effectLst/>
                <a:latin typeface="Helvetica Neue" panose="02000503000000020004" pitchFamily="2" charset="0"/>
              </a:rPr>
              <a:t>Singapore's recycling rate of 57 per cent as of last year is still short of the 2030 target of 70 per cent.</a:t>
            </a:r>
            <a:br>
              <a:rPr lang="en-SG">
                <a:effectLst/>
                <a:latin typeface="Helvetica Neue" panose="02000503000000020004" pitchFamily="2" charset="0"/>
              </a:rPr>
            </a:br>
            <a:endParaRPr lang="en-SG">
              <a:effectLst/>
              <a:latin typeface="Helvetica Neue" panose="02000503000000020004" pitchFamily="2" charset="0"/>
            </a:endParaRPr>
          </a:p>
          <a:p>
            <a:r>
              <a:rPr lang="en-SG">
                <a:effectLst/>
                <a:latin typeface="Helvetica Neue" panose="02000503000000020004" pitchFamily="2" charset="0"/>
              </a:rPr>
              <a:t>Singapore generated more domestic waste last year than in 2021, and its domestic rate of recycling fell slightly to the lowest level in over a decade as higher freight costs meant less waste than usual was exported for recycling.</a:t>
            </a:r>
            <a:br>
              <a:rPr lang="en-SG">
                <a:effectLst/>
                <a:latin typeface="Helvetica Neue" panose="02000503000000020004" pitchFamily="2" charset="0"/>
              </a:rPr>
            </a:br>
            <a:endParaRPr lang="en-SG">
              <a:effectLst/>
              <a:latin typeface="Helvetica Neue" panose="02000503000000020004" pitchFamily="2" charset="0"/>
            </a:endParaRPr>
          </a:p>
          <a:p>
            <a:r>
              <a:rPr lang="en-SG">
                <a:effectLst/>
                <a:latin typeface="Helvetica Neue" panose="02000503000000020004" pitchFamily="2" charset="0"/>
              </a:rPr>
              <a:t>In 2022, as economic activity picked up, 1.86 million tonnes of domestic waste was generated, compared to 1.82 million tonnes the year before, the National Environment Agency (NEA) said on Wednesday (May 3).</a:t>
            </a:r>
          </a:p>
          <a:p>
            <a:endParaRPr lang="en-SG">
              <a:effectLst/>
              <a:latin typeface="Helvetica Neue" panose="02000503000000020004" pitchFamily="2" charset="0"/>
            </a:endParaRPr>
          </a:p>
          <a:p>
            <a:r>
              <a:rPr lang="en-SG">
                <a:effectLst/>
                <a:latin typeface="Helvetica Neue" panose="02000503000000020004" pitchFamily="2" charset="0"/>
              </a:rPr>
              <a:t>The fall in the domestic recycling rate from 13 per cent to 12 per cent was largely due to a drop in paper, cardboard, textile and leather waste recycled, it reported in its 2022 Waste and Recycling Statistics.</a:t>
            </a:r>
          </a:p>
          <a:p>
            <a:endParaRPr lang="en-US"/>
          </a:p>
        </p:txBody>
      </p:sp>
      <p:sp>
        <p:nvSpPr>
          <p:cNvPr id="4" name="Slide Number Placeholder 3"/>
          <p:cNvSpPr>
            <a:spLocks noGrp="1"/>
          </p:cNvSpPr>
          <p:nvPr>
            <p:ph type="sldNum" sz="quarter" idx="5"/>
          </p:nvPr>
        </p:nvSpPr>
        <p:spPr/>
        <p:txBody>
          <a:bodyPr/>
          <a:lstStyle/>
          <a:p>
            <a:fld id="{C847E813-A7B4-7445-BDDA-742E45A37158}" type="slidenum">
              <a:rPr lang="en-US" smtClean="0"/>
              <a:t>4</a:t>
            </a:fld>
            <a:endParaRPr lang="en-US"/>
          </a:p>
        </p:txBody>
      </p:sp>
    </p:spTree>
    <p:extLst>
      <p:ext uri="{BB962C8B-B14F-4D97-AF65-F5344CB8AC3E}">
        <p14:creationId xmlns:p14="http://schemas.microsoft.com/office/powerpoint/2010/main" val="425650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ctrTitle"/>
          </p:nvPr>
        </p:nvSpPr>
        <p:spPr>
          <a:xfrm>
            <a:off x="1395600" y="1381296"/>
            <a:ext cx="9400800" cy="3138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GB"/>
              <a:t>Click to edit Master title style</a:t>
            </a:r>
            <a:endParaRPr/>
          </a:p>
        </p:txBody>
      </p:sp>
      <p:sp>
        <p:nvSpPr>
          <p:cNvPr id="11" name="Google Shape;11;p2"/>
          <p:cNvSpPr txBox="1">
            <a:spLocks noGrp="1"/>
          </p:cNvSpPr>
          <p:nvPr>
            <p:ph type="subTitle" idx="1"/>
          </p:nvPr>
        </p:nvSpPr>
        <p:spPr>
          <a:xfrm>
            <a:off x="2995000" y="4950304"/>
            <a:ext cx="6202000" cy="5264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GB"/>
              <a:t>Click to edit Master subtitle style</a:t>
            </a:r>
            <a:endParaRPr/>
          </a:p>
        </p:txBody>
      </p:sp>
      <p:cxnSp>
        <p:nvCxnSpPr>
          <p:cNvPr id="12" name="Google Shape;12;p2"/>
          <p:cNvCxnSpPr/>
          <p:nvPr/>
        </p:nvCxnSpPr>
        <p:spPr>
          <a:xfrm>
            <a:off x="6096000" y="-250200"/>
            <a:ext cx="0" cy="323600"/>
          </a:xfrm>
          <a:prstGeom prst="straightConnector1">
            <a:avLst/>
          </a:prstGeom>
          <a:noFill/>
          <a:ln w="19050" cap="flat" cmpd="sng">
            <a:solidFill>
              <a:schemeClr val="accent1"/>
            </a:solidFill>
            <a:prstDash val="solid"/>
            <a:round/>
            <a:headEnd type="none" w="med" len="med"/>
            <a:tailEnd type="none" w="med" len="med"/>
          </a:ln>
        </p:spPr>
      </p:cxnSp>
      <p:sp>
        <p:nvSpPr>
          <p:cNvPr id="13" name="Google Shape;13;p2"/>
          <p:cNvSpPr/>
          <p:nvPr/>
        </p:nvSpPr>
        <p:spPr>
          <a:xfrm>
            <a:off x="1987883" y="545416"/>
            <a:ext cx="1007128" cy="347600"/>
          </a:xfrm>
          <a:custGeom>
            <a:avLst/>
            <a:gdLst/>
            <a:ahLst/>
            <a:cxnLst/>
            <a:rect l="l" t="t" r="r" b="b"/>
            <a:pathLst>
              <a:path w="21345" h="7367" extrusionOk="0">
                <a:moveTo>
                  <a:pt x="15715" y="1"/>
                </a:moveTo>
                <a:cubicBezTo>
                  <a:pt x="15279" y="1"/>
                  <a:pt x="14834" y="111"/>
                  <a:pt x="14431" y="339"/>
                </a:cubicBezTo>
                <a:cubicBezTo>
                  <a:pt x="14057" y="569"/>
                  <a:pt x="13769" y="828"/>
                  <a:pt x="13567" y="1145"/>
                </a:cubicBezTo>
                <a:cubicBezTo>
                  <a:pt x="13115" y="550"/>
                  <a:pt x="12349" y="172"/>
                  <a:pt x="11576" y="172"/>
                </a:cubicBezTo>
                <a:cubicBezTo>
                  <a:pt x="11413" y="172"/>
                  <a:pt x="11250" y="188"/>
                  <a:pt x="11090" y="224"/>
                </a:cubicBezTo>
                <a:cubicBezTo>
                  <a:pt x="10255" y="425"/>
                  <a:pt x="9564" y="1116"/>
                  <a:pt x="9333" y="1894"/>
                </a:cubicBezTo>
                <a:cubicBezTo>
                  <a:pt x="8888" y="1520"/>
                  <a:pt x="8291" y="1278"/>
                  <a:pt x="7681" y="1278"/>
                </a:cubicBezTo>
                <a:cubicBezTo>
                  <a:pt x="7541" y="1278"/>
                  <a:pt x="7400" y="1291"/>
                  <a:pt x="7259" y="1318"/>
                </a:cubicBezTo>
                <a:cubicBezTo>
                  <a:pt x="6395" y="1433"/>
                  <a:pt x="5675" y="2038"/>
                  <a:pt x="5358" y="2787"/>
                </a:cubicBezTo>
                <a:cubicBezTo>
                  <a:pt x="5008" y="2542"/>
                  <a:pt x="4584" y="2403"/>
                  <a:pt x="4162" y="2403"/>
                </a:cubicBezTo>
                <a:cubicBezTo>
                  <a:pt x="3890" y="2403"/>
                  <a:pt x="3619" y="2461"/>
                  <a:pt x="3371" y="2585"/>
                </a:cubicBezTo>
                <a:cubicBezTo>
                  <a:pt x="2939" y="2816"/>
                  <a:pt x="2622" y="3190"/>
                  <a:pt x="2478" y="3680"/>
                </a:cubicBezTo>
                <a:cubicBezTo>
                  <a:pt x="2420" y="3882"/>
                  <a:pt x="2420" y="4112"/>
                  <a:pt x="2420" y="4314"/>
                </a:cubicBezTo>
                <a:cubicBezTo>
                  <a:pt x="2318" y="4302"/>
                  <a:pt x="2217" y="4297"/>
                  <a:pt x="2116" y="4297"/>
                </a:cubicBezTo>
                <a:cubicBezTo>
                  <a:pt x="1703" y="4297"/>
                  <a:pt x="1304" y="4393"/>
                  <a:pt x="980" y="4602"/>
                </a:cubicBezTo>
                <a:cubicBezTo>
                  <a:pt x="289" y="5063"/>
                  <a:pt x="1" y="5898"/>
                  <a:pt x="289" y="6589"/>
                </a:cubicBezTo>
                <a:cubicBezTo>
                  <a:pt x="404" y="6877"/>
                  <a:pt x="663" y="7108"/>
                  <a:pt x="1009" y="7252"/>
                </a:cubicBezTo>
                <a:cubicBezTo>
                  <a:pt x="1210" y="7338"/>
                  <a:pt x="1441" y="7367"/>
                  <a:pt x="1642" y="7367"/>
                </a:cubicBezTo>
                <a:cubicBezTo>
                  <a:pt x="1873" y="7367"/>
                  <a:pt x="2103" y="7309"/>
                  <a:pt x="2305" y="7223"/>
                </a:cubicBezTo>
                <a:lnTo>
                  <a:pt x="19616" y="7309"/>
                </a:lnTo>
                <a:cubicBezTo>
                  <a:pt x="20192" y="7309"/>
                  <a:pt x="20711" y="6964"/>
                  <a:pt x="21028" y="6359"/>
                </a:cubicBezTo>
                <a:cubicBezTo>
                  <a:pt x="21344" y="5783"/>
                  <a:pt x="21200" y="5034"/>
                  <a:pt x="20711" y="4631"/>
                </a:cubicBezTo>
                <a:cubicBezTo>
                  <a:pt x="20538" y="4458"/>
                  <a:pt x="20307" y="4371"/>
                  <a:pt x="20048" y="4343"/>
                </a:cubicBezTo>
                <a:cubicBezTo>
                  <a:pt x="20048" y="4256"/>
                  <a:pt x="20077" y="4198"/>
                  <a:pt x="20077" y="4112"/>
                </a:cubicBezTo>
                <a:cubicBezTo>
                  <a:pt x="20135" y="3622"/>
                  <a:pt x="19991" y="3162"/>
                  <a:pt x="19645" y="2845"/>
                </a:cubicBezTo>
                <a:cubicBezTo>
                  <a:pt x="19366" y="2589"/>
                  <a:pt x="18992" y="2446"/>
                  <a:pt x="18586" y="2446"/>
                </a:cubicBezTo>
                <a:cubicBezTo>
                  <a:pt x="18489" y="2446"/>
                  <a:pt x="18391" y="2454"/>
                  <a:pt x="18291" y="2470"/>
                </a:cubicBezTo>
                <a:cubicBezTo>
                  <a:pt x="18205" y="2470"/>
                  <a:pt x="18147" y="2470"/>
                  <a:pt x="18061" y="2499"/>
                </a:cubicBezTo>
                <a:cubicBezTo>
                  <a:pt x="18061" y="2211"/>
                  <a:pt x="18032" y="1923"/>
                  <a:pt x="17946" y="1635"/>
                </a:cubicBezTo>
                <a:cubicBezTo>
                  <a:pt x="17715" y="944"/>
                  <a:pt x="17197" y="368"/>
                  <a:pt x="16534" y="137"/>
                </a:cubicBezTo>
                <a:cubicBezTo>
                  <a:pt x="16274" y="47"/>
                  <a:pt x="15997" y="1"/>
                  <a:pt x="1571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796400" y="581353"/>
            <a:ext cx="702701" cy="275692"/>
          </a:xfrm>
          <a:custGeom>
            <a:avLst/>
            <a:gdLst/>
            <a:ahLst/>
            <a:cxnLst/>
            <a:rect l="l" t="t" r="r" b="b"/>
            <a:pathLst>
              <a:path w="14893" h="5843" extrusionOk="0">
                <a:moveTo>
                  <a:pt x="8514" y="1"/>
                </a:moveTo>
                <a:cubicBezTo>
                  <a:pt x="7683" y="1"/>
                  <a:pt x="6841" y="514"/>
                  <a:pt x="6482" y="1234"/>
                </a:cubicBezTo>
                <a:cubicBezTo>
                  <a:pt x="6167" y="1052"/>
                  <a:pt x="5805" y="955"/>
                  <a:pt x="5445" y="955"/>
                </a:cubicBezTo>
                <a:cubicBezTo>
                  <a:pt x="5178" y="955"/>
                  <a:pt x="4912" y="1008"/>
                  <a:pt x="4667" y="1118"/>
                </a:cubicBezTo>
                <a:cubicBezTo>
                  <a:pt x="4120" y="1349"/>
                  <a:pt x="3716" y="1839"/>
                  <a:pt x="3572" y="2386"/>
                </a:cubicBezTo>
                <a:cubicBezTo>
                  <a:pt x="3404" y="2326"/>
                  <a:pt x="3226" y="2296"/>
                  <a:pt x="3047" y="2296"/>
                </a:cubicBezTo>
                <a:cubicBezTo>
                  <a:pt x="2795" y="2296"/>
                  <a:pt x="2540" y="2355"/>
                  <a:pt x="2305" y="2472"/>
                </a:cubicBezTo>
                <a:cubicBezTo>
                  <a:pt x="1902" y="2703"/>
                  <a:pt x="1614" y="3077"/>
                  <a:pt x="1556" y="3509"/>
                </a:cubicBezTo>
                <a:cubicBezTo>
                  <a:pt x="1326" y="3509"/>
                  <a:pt x="1095" y="3509"/>
                  <a:pt x="894" y="3596"/>
                </a:cubicBezTo>
                <a:cubicBezTo>
                  <a:pt x="462" y="3740"/>
                  <a:pt x="174" y="4056"/>
                  <a:pt x="87" y="4431"/>
                </a:cubicBezTo>
                <a:cubicBezTo>
                  <a:pt x="1" y="4777"/>
                  <a:pt x="116" y="5093"/>
                  <a:pt x="404" y="5381"/>
                </a:cubicBezTo>
                <a:cubicBezTo>
                  <a:pt x="692" y="5669"/>
                  <a:pt x="1124" y="5842"/>
                  <a:pt x="1527" y="5842"/>
                </a:cubicBezTo>
                <a:cubicBezTo>
                  <a:pt x="1614" y="5842"/>
                  <a:pt x="1700" y="5842"/>
                  <a:pt x="1787" y="5813"/>
                </a:cubicBezTo>
                <a:lnTo>
                  <a:pt x="13423" y="5813"/>
                </a:lnTo>
                <a:cubicBezTo>
                  <a:pt x="13798" y="5813"/>
                  <a:pt x="14287" y="5641"/>
                  <a:pt x="14662" y="4834"/>
                </a:cubicBezTo>
                <a:cubicBezTo>
                  <a:pt x="14892" y="4316"/>
                  <a:pt x="14777" y="3653"/>
                  <a:pt x="14345" y="3279"/>
                </a:cubicBezTo>
                <a:cubicBezTo>
                  <a:pt x="14143" y="3135"/>
                  <a:pt x="13913" y="3048"/>
                  <a:pt x="13683" y="3019"/>
                </a:cubicBezTo>
                <a:cubicBezTo>
                  <a:pt x="13769" y="2645"/>
                  <a:pt x="13740" y="2242"/>
                  <a:pt x="13539" y="1867"/>
                </a:cubicBezTo>
                <a:cubicBezTo>
                  <a:pt x="13224" y="1317"/>
                  <a:pt x="12576" y="934"/>
                  <a:pt x="11898" y="934"/>
                </a:cubicBezTo>
                <a:cubicBezTo>
                  <a:pt x="11831" y="934"/>
                  <a:pt x="11763" y="938"/>
                  <a:pt x="11695" y="946"/>
                </a:cubicBezTo>
                <a:cubicBezTo>
                  <a:pt x="11292" y="1003"/>
                  <a:pt x="10917" y="1176"/>
                  <a:pt x="10629" y="1435"/>
                </a:cubicBezTo>
                <a:cubicBezTo>
                  <a:pt x="10341" y="715"/>
                  <a:pt x="9650" y="139"/>
                  <a:pt x="8815" y="24"/>
                </a:cubicBezTo>
                <a:cubicBezTo>
                  <a:pt x="8715" y="8"/>
                  <a:pt x="8615" y="1"/>
                  <a:pt x="851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 name="Google Shape;15;p2"/>
          <p:cNvGrpSpPr/>
          <p:nvPr/>
        </p:nvGrpSpPr>
        <p:grpSpPr>
          <a:xfrm>
            <a:off x="5819666" y="73400"/>
            <a:ext cx="549613" cy="755507"/>
            <a:chOff x="8656489" y="4096750"/>
            <a:chExt cx="412210" cy="566630"/>
          </a:xfrm>
        </p:grpSpPr>
        <p:sp>
          <p:nvSpPr>
            <p:cNvPr id="16" name="Google Shape;16;p2"/>
            <p:cNvSpPr/>
            <p:nvPr/>
          </p:nvSpPr>
          <p:spPr>
            <a:xfrm>
              <a:off x="8715703" y="4436959"/>
              <a:ext cx="82474" cy="222955"/>
            </a:xfrm>
            <a:custGeom>
              <a:avLst/>
              <a:gdLst/>
              <a:ahLst/>
              <a:cxnLst/>
              <a:rect l="l" t="t" r="r" b="b"/>
              <a:pathLst>
                <a:path w="2046" h="5531" extrusionOk="0">
                  <a:moveTo>
                    <a:pt x="346" y="0"/>
                  </a:moveTo>
                  <a:cubicBezTo>
                    <a:pt x="145" y="0"/>
                    <a:pt x="1" y="144"/>
                    <a:pt x="1" y="346"/>
                  </a:cubicBezTo>
                  <a:lnTo>
                    <a:pt x="1" y="4263"/>
                  </a:lnTo>
                  <a:cubicBezTo>
                    <a:pt x="1" y="4983"/>
                    <a:pt x="433" y="5530"/>
                    <a:pt x="1009" y="5530"/>
                  </a:cubicBezTo>
                  <a:cubicBezTo>
                    <a:pt x="1585" y="5530"/>
                    <a:pt x="2046" y="4983"/>
                    <a:pt x="2046" y="4263"/>
                  </a:cubicBezTo>
                  <a:lnTo>
                    <a:pt x="2046" y="346"/>
                  </a:lnTo>
                  <a:cubicBezTo>
                    <a:pt x="2046" y="144"/>
                    <a:pt x="1873" y="0"/>
                    <a:pt x="1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8933976" y="4440425"/>
              <a:ext cx="83643" cy="222955"/>
            </a:xfrm>
            <a:custGeom>
              <a:avLst/>
              <a:gdLst/>
              <a:ahLst/>
              <a:cxnLst/>
              <a:rect l="l" t="t" r="r" b="b"/>
              <a:pathLst>
                <a:path w="2075" h="5531" extrusionOk="0">
                  <a:moveTo>
                    <a:pt x="346" y="1"/>
                  </a:moveTo>
                  <a:cubicBezTo>
                    <a:pt x="173" y="1"/>
                    <a:pt x="1" y="145"/>
                    <a:pt x="1" y="346"/>
                  </a:cubicBezTo>
                  <a:lnTo>
                    <a:pt x="1" y="4264"/>
                  </a:lnTo>
                  <a:cubicBezTo>
                    <a:pt x="1" y="4984"/>
                    <a:pt x="462" y="5531"/>
                    <a:pt x="1038" y="5531"/>
                  </a:cubicBezTo>
                  <a:cubicBezTo>
                    <a:pt x="1614" y="5531"/>
                    <a:pt x="2075" y="4984"/>
                    <a:pt x="2075" y="4264"/>
                  </a:cubicBezTo>
                  <a:lnTo>
                    <a:pt x="2075" y="346"/>
                  </a:lnTo>
                  <a:cubicBezTo>
                    <a:pt x="2075" y="145"/>
                    <a:pt x="1902" y="1"/>
                    <a:pt x="17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656489" y="4096750"/>
              <a:ext cx="412210" cy="364604"/>
            </a:xfrm>
            <a:custGeom>
              <a:avLst/>
              <a:gdLst/>
              <a:ahLst/>
              <a:cxnLst/>
              <a:rect l="l" t="t" r="r" b="b"/>
              <a:pathLst>
                <a:path w="10226" h="9045" extrusionOk="0">
                  <a:moveTo>
                    <a:pt x="2218" y="0"/>
                  </a:moveTo>
                  <a:cubicBezTo>
                    <a:pt x="1009" y="0"/>
                    <a:pt x="0" y="1037"/>
                    <a:pt x="0" y="2362"/>
                  </a:cubicBezTo>
                  <a:lnTo>
                    <a:pt x="0" y="9045"/>
                  </a:lnTo>
                  <a:lnTo>
                    <a:pt x="10226" y="9045"/>
                  </a:lnTo>
                  <a:lnTo>
                    <a:pt x="10226" y="2362"/>
                  </a:lnTo>
                  <a:cubicBezTo>
                    <a:pt x="10226" y="1037"/>
                    <a:pt x="9247" y="0"/>
                    <a:pt x="8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8742387" y="4142340"/>
              <a:ext cx="267094" cy="272576"/>
            </a:xfrm>
            <a:custGeom>
              <a:avLst/>
              <a:gdLst/>
              <a:ahLst/>
              <a:cxnLst/>
              <a:rect l="l" t="t" r="r" b="b"/>
              <a:pathLst>
                <a:path w="6626" h="6762" extrusionOk="0">
                  <a:moveTo>
                    <a:pt x="3365" y="0"/>
                  </a:moveTo>
                  <a:cubicBezTo>
                    <a:pt x="3272" y="0"/>
                    <a:pt x="3182" y="38"/>
                    <a:pt x="3112" y="108"/>
                  </a:cubicBezTo>
                  <a:lnTo>
                    <a:pt x="116" y="3277"/>
                  </a:lnTo>
                  <a:cubicBezTo>
                    <a:pt x="30" y="3363"/>
                    <a:pt x="1" y="3536"/>
                    <a:pt x="59" y="3651"/>
                  </a:cubicBezTo>
                  <a:cubicBezTo>
                    <a:pt x="109" y="3776"/>
                    <a:pt x="224" y="3858"/>
                    <a:pt x="349" y="3858"/>
                  </a:cubicBezTo>
                  <a:cubicBezTo>
                    <a:pt x="367" y="3858"/>
                    <a:pt x="386" y="3856"/>
                    <a:pt x="404" y="3853"/>
                  </a:cubicBezTo>
                  <a:lnTo>
                    <a:pt x="2795" y="3651"/>
                  </a:lnTo>
                  <a:lnTo>
                    <a:pt x="2795" y="3651"/>
                  </a:lnTo>
                  <a:lnTo>
                    <a:pt x="1556" y="6272"/>
                  </a:lnTo>
                  <a:cubicBezTo>
                    <a:pt x="1470" y="6416"/>
                    <a:pt x="1528" y="6618"/>
                    <a:pt x="1672" y="6704"/>
                  </a:cubicBezTo>
                  <a:cubicBezTo>
                    <a:pt x="1729" y="6733"/>
                    <a:pt x="1787" y="6762"/>
                    <a:pt x="1873" y="6762"/>
                  </a:cubicBezTo>
                  <a:cubicBezTo>
                    <a:pt x="1960" y="6762"/>
                    <a:pt x="2046" y="6733"/>
                    <a:pt x="2104" y="6647"/>
                  </a:cubicBezTo>
                  <a:lnTo>
                    <a:pt x="6511" y="2153"/>
                  </a:lnTo>
                  <a:cubicBezTo>
                    <a:pt x="6597" y="2067"/>
                    <a:pt x="6626" y="1894"/>
                    <a:pt x="6568" y="1779"/>
                  </a:cubicBezTo>
                  <a:cubicBezTo>
                    <a:pt x="6511" y="1635"/>
                    <a:pt x="6367" y="1577"/>
                    <a:pt x="6223" y="1577"/>
                  </a:cubicBezTo>
                  <a:lnTo>
                    <a:pt x="3285" y="1808"/>
                  </a:lnTo>
                  <a:lnTo>
                    <a:pt x="3688" y="425"/>
                  </a:lnTo>
                  <a:cubicBezTo>
                    <a:pt x="3746" y="281"/>
                    <a:pt x="3688" y="108"/>
                    <a:pt x="3544" y="50"/>
                  </a:cubicBezTo>
                  <a:cubicBezTo>
                    <a:pt x="3487" y="16"/>
                    <a:pt x="3426" y="0"/>
                    <a:pt x="3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 name="Google Shape;20;p2"/>
          <p:cNvGrpSpPr/>
          <p:nvPr/>
        </p:nvGrpSpPr>
        <p:grpSpPr>
          <a:xfrm>
            <a:off x="861564" y="5374028"/>
            <a:ext cx="1007129" cy="1228577"/>
            <a:chOff x="646172" y="4030520"/>
            <a:chExt cx="755347" cy="921433"/>
          </a:xfrm>
        </p:grpSpPr>
        <p:sp>
          <p:nvSpPr>
            <p:cNvPr id="21" name="Google Shape;21;p2"/>
            <p:cNvSpPr/>
            <p:nvPr/>
          </p:nvSpPr>
          <p:spPr>
            <a:xfrm>
              <a:off x="905620" y="4030520"/>
              <a:ext cx="238861" cy="402549"/>
            </a:xfrm>
            <a:custGeom>
              <a:avLst/>
              <a:gdLst/>
              <a:ahLst/>
              <a:cxnLst/>
              <a:rect l="l" t="t" r="r" b="b"/>
              <a:pathLst>
                <a:path w="5675" h="9564" extrusionOk="0">
                  <a:moveTo>
                    <a:pt x="2852" y="0"/>
                  </a:moveTo>
                  <a:cubicBezTo>
                    <a:pt x="2737" y="0"/>
                    <a:pt x="2622" y="29"/>
                    <a:pt x="2564" y="116"/>
                  </a:cubicBezTo>
                  <a:cubicBezTo>
                    <a:pt x="2449" y="260"/>
                    <a:pt x="0" y="3572"/>
                    <a:pt x="0" y="5992"/>
                  </a:cubicBezTo>
                  <a:cubicBezTo>
                    <a:pt x="0" y="9218"/>
                    <a:pt x="1988" y="9563"/>
                    <a:pt x="2852" y="9563"/>
                  </a:cubicBezTo>
                  <a:cubicBezTo>
                    <a:pt x="3687" y="9563"/>
                    <a:pt x="5675" y="9218"/>
                    <a:pt x="5675" y="5992"/>
                  </a:cubicBezTo>
                  <a:cubicBezTo>
                    <a:pt x="5675" y="3572"/>
                    <a:pt x="3226" y="260"/>
                    <a:pt x="3111" y="116"/>
                  </a:cubicBezTo>
                  <a:cubicBezTo>
                    <a:pt x="3054" y="29"/>
                    <a:pt x="2938" y="0"/>
                    <a:pt x="2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46172" y="4559127"/>
              <a:ext cx="755347" cy="392826"/>
            </a:xfrm>
            <a:custGeom>
              <a:avLst/>
              <a:gdLst/>
              <a:ahLst/>
              <a:cxnLst/>
              <a:rect l="l" t="t" r="r" b="b"/>
              <a:pathLst>
                <a:path w="17946" h="9333" extrusionOk="0">
                  <a:moveTo>
                    <a:pt x="346" y="0"/>
                  </a:moveTo>
                  <a:cubicBezTo>
                    <a:pt x="173" y="0"/>
                    <a:pt x="0" y="144"/>
                    <a:pt x="0" y="346"/>
                  </a:cubicBezTo>
                  <a:lnTo>
                    <a:pt x="0" y="8987"/>
                  </a:lnTo>
                  <a:cubicBezTo>
                    <a:pt x="0" y="9160"/>
                    <a:pt x="173" y="9333"/>
                    <a:pt x="346" y="9333"/>
                  </a:cubicBezTo>
                  <a:lnTo>
                    <a:pt x="17600" y="9333"/>
                  </a:lnTo>
                  <a:cubicBezTo>
                    <a:pt x="17772" y="9333"/>
                    <a:pt x="17945" y="9160"/>
                    <a:pt x="17945" y="8987"/>
                  </a:cubicBezTo>
                  <a:lnTo>
                    <a:pt x="17945" y="346"/>
                  </a:lnTo>
                  <a:cubicBezTo>
                    <a:pt x="17945" y="144"/>
                    <a:pt x="17772" y="0"/>
                    <a:pt x="17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46172" y="4591831"/>
              <a:ext cx="755347" cy="360122"/>
            </a:xfrm>
            <a:custGeom>
              <a:avLst/>
              <a:gdLst/>
              <a:ahLst/>
              <a:cxnLst/>
              <a:rect l="l" t="t" r="r" b="b"/>
              <a:pathLst>
                <a:path w="17946" h="8556" extrusionOk="0">
                  <a:moveTo>
                    <a:pt x="0" y="1"/>
                  </a:moveTo>
                  <a:lnTo>
                    <a:pt x="0" y="8556"/>
                  </a:lnTo>
                  <a:lnTo>
                    <a:pt x="17945" y="8556"/>
                  </a:lnTo>
                  <a:lnTo>
                    <a:pt x="17945" y="7778"/>
                  </a:lnTo>
                  <a:lnTo>
                    <a:pt x="17628" y="7749"/>
                  </a:lnTo>
                  <a:cubicBezTo>
                    <a:pt x="10715" y="7173"/>
                    <a:pt x="4523" y="3457"/>
                    <a:pt x="576" y="433"/>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905620" y="4791885"/>
              <a:ext cx="243701" cy="155228"/>
            </a:xfrm>
            <a:custGeom>
              <a:avLst/>
              <a:gdLst/>
              <a:ahLst/>
              <a:cxnLst/>
              <a:rect l="l" t="t" r="r" b="b"/>
              <a:pathLst>
                <a:path w="5790" h="3688" extrusionOk="0">
                  <a:moveTo>
                    <a:pt x="346" y="0"/>
                  </a:moveTo>
                  <a:cubicBezTo>
                    <a:pt x="144" y="0"/>
                    <a:pt x="0" y="144"/>
                    <a:pt x="0" y="346"/>
                  </a:cubicBezTo>
                  <a:lnTo>
                    <a:pt x="0" y="3342"/>
                  </a:lnTo>
                  <a:cubicBezTo>
                    <a:pt x="0" y="3515"/>
                    <a:pt x="144" y="3687"/>
                    <a:pt x="346" y="3687"/>
                  </a:cubicBezTo>
                  <a:lnTo>
                    <a:pt x="5444" y="3687"/>
                  </a:lnTo>
                  <a:cubicBezTo>
                    <a:pt x="5646" y="3687"/>
                    <a:pt x="5790" y="3515"/>
                    <a:pt x="5790" y="3342"/>
                  </a:cubicBezTo>
                  <a:lnTo>
                    <a:pt x="5790" y="346"/>
                  </a:lnTo>
                  <a:cubicBezTo>
                    <a:pt x="5790" y="144"/>
                    <a:pt x="5646" y="0"/>
                    <a:pt x="54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758934" y="4654882"/>
              <a:ext cx="71553" cy="149167"/>
            </a:xfrm>
            <a:custGeom>
              <a:avLst/>
              <a:gdLst/>
              <a:ahLst/>
              <a:cxnLst/>
              <a:rect l="l" t="t" r="r" b="b"/>
              <a:pathLst>
                <a:path w="1700" h="3544" extrusionOk="0">
                  <a:moveTo>
                    <a:pt x="0" y="1"/>
                  </a:moveTo>
                  <a:lnTo>
                    <a:pt x="0" y="3543"/>
                  </a:lnTo>
                  <a:lnTo>
                    <a:pt x="1700" y="3543"/>
                  </a:lnTo>
                  <a:lnTo>
                    <a:pt x="17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214777" y="4654882"/>
              <a:ext cx="71553" cy="149167"/>
            </a:xfrm>
            <a:custGeom>
              <a:avLst/>
              <a:gdLst/>
              <a:ahLst/>
              <a:cxnLst/>
              <a:rect l="l" t="t" r="r" b="b"/>
              <a:pathLst>
                <a:path w="1700" h="3544" extrusionOk="0">
                  <a:moveTo>
                    <a:pt x="0" y="1"/>
                  </a:moveTo>
                  <a:lnTo>
                    <a:pt x="0" y="3543"/>
                  </a:lnTo>
                  <a:lnTo>
                    <a:pt x="1700" y="3543"/>
                  </a:lnTo>
                  <a:lnTo>
                    <a:pt x="17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961390" y="4178424"/>
              <a:ext cx="127322" cy="397708"/>
            </a:xfrm>
            <a:custGeom>
              <a:avLst/>
              <a:gdLst/>
              <a:ahLst/>
              <a:cxnLst/>
              <a:rect l="l" t="t" r="r" b="b"/>
              <a:pathLst>
                <a:path w="3025" h="9449" extrusionOk="0">
                  <a:moveTo>
                    <a:pt x="1585" y="1"/>
                  </a:moveTo>
                  <a:cubicBezTo>
                    <a:pt x="1383" y="1"/>
                    <a:pt x="1239" y="145"/>
                    <a:pt x="1239" y="346"/>
                  </a:cubicBezTo>
                  <a:lnTo>
                    <a:pt x="1239" y="3428"/>
                  </a:lnTo>
                  <a:lnTo>
                    <a:pt x="663" y="2679"/>
                  </a:lnTo>
                  <a:cubicBezTo>
                    <a:pt x="611" y="2576"/>
                    <a:pt x="507" y="2524"/>
                    <a:pt x="402" y="2524"/>
                  </a:cubicBezTo>
                  <a:cubicBezTo>
                    <a:pt x="331" y="2524"/>
                    <a:pt x="260" y="2547"/>
                    <a:pt x="202" y="2593"/>
                  </a:cubicBezTo>
                  <a:cubicBezTo>
                    <a:pt x="29" y="2708"/>
                    <a:pt x="0" y="2910"/>
                    <a:pt x="116" y="3083"/>
                  </a:cubicBezTo>
                  <a:lnTo>
                    <a:pt x="1181" y="4552"/>
                  </a:lnTo>
                  <a:cubicBezTo>
                    <a:pt x="1181" y="4580"/>
                    <a:pt x="1210" y="4580"/>
                    <a:pt x="1239" y="4580"/>
                  </a:cubicBezTo>
                  <a:lnTo>
                    <a:pt x="1239" y="9103"/>
                  </a:lnTo>
                  <a:cubicBezTo>
                    <a:pt x="1239" y="9304"/>
                    <a:pt x="1383" y="9448"/>
                    <a:pt x="1585" y="9448"/>
                  </a:cubicBezTo>
                  <a:cubicBezTo>
                    <a:pt x="1757" y="9448"/>
                    <a:pt x="1930" y="9304"/>
                    <a:pt x="1930" y="9103"/>
                  </a:cubicBezTo>
                  <a:lnTo>
                    <a:pt x="1930" y="2420"/>
                  </a:lnTo>
                  <a:cubicBezTo>
                    <a:pt x="1988" y="2420"/>
                    <a:pt x="2074" y="2362"/>
                    <a:pt x="2103" y="2305"/>
                  </a:cubicBezTo>
                  <a:lnTo>
                    <a:pt x="2910" y="1124"/>
                  </a:lnTo>
                  <a:cubicBezTo>
                    <a:pt x="3025" y="980"/>
                    <a:pt x="2996" y="749"/>
                    <a:pt x="2823" y="663"/>
                  </a:cubicBezTo>
                  <a:cubicBezTo>
                    <a:pt x="2766" y="617"/>
                    <a:pt x="2694" y="594"/>
                    <a:pt x="2622" y="594"/>
                  </a:cubicBezTo>
                  <a:cubicBezTo>
                    <a:pt x="2513" y="594"/>
                    <a:pt x="2403" y="646"/>
                    <a:pt x="2333" y="749"/>
                  </a:cubicBezTo>
                  <a:lnTo>
                    <a:pt x="1930" y="1354"/>
                  </a:lnTo>
                  <a:lnTo>
                    <a:pt x="1930" y="346"/>
                  </a:lnTo>
                  <a:cubicBezTo>
                    <a:pt x="1930" y="145"/>
                    <a:pt x="1757" y="1"/>
                    <a:pt x="1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2"/>
          <p:cNvSpPr/>
          <p:nvPr/>
        </p:nvSpPr>
        <p:spPr>
          <a:xfrm>
            <a:off x="599451" y="4569319"/>
            <a:ext cx="702701" cy="275692"/>
          </a:xfrm>
          <a:custGeom>
            <a:avLst/>
            <a:gdLst/>
            <a:ahLst/>
            <a:cxnLst/>
            <a:rect l="l" t="t" r="r" b="b"/>
            <a:pathLst>
              <a:path w="14893" h="5843" extrusionOk="0">
                <a:moveTo>
                  <a:pt x="8514" y="1"/>
                </a:moveTo>
                <a:cubicBezTo>
                  <a:pt x="7683" y="1"/>
                  <a:pt x="6841" y="514"/>
                  <a:pt x="6482" y="1234"/>
                </a:cubicBezTo>
                <a:cubicBezTo>
                  <a:pt x="6167" y="1052"/>
                  <a:pt x="5805" y="955"/>
                  <a:pt x="5445" y="955"/>
                </a:cubicBezTo>
                <a:cubicBezTo>
                  <a:pt x="5178" y="955"/>
                  <a:pt x="4912" y="1008"/>
                  <a:pt x="4667" y="1118"/>
                </a:cubicBezTo>
                <a:cubicBezTo>
                  <a:pt x="4120" y="1349"/>
                  <a:pt x="3716" y="1839"/>
                  <a:pt x="3572" y="2386"/>
                </a:cubicBezTo>
                <a:cubicBezTo>
                  <a:pt x="3404" y="2326"/>
                  <a:pt x="3226" y="2296"/>
                  <a:pt x="3047" y="2296"/>
                </a:cubicBezTo>
                <a:cubicBezTo>
                  <a:pt x="2795" y="2296"/>
                  <a:pt x="2540" y="2355"/>
                  <a:pt x="2305" y="2472"/>
                </a:cubicBezTo>
                <a:cubicBezTo>
                  <a:pt x="1902" y="2703"/>
                  <a:pt x="1614" y="3077"/>
                  <a:pt x="1556" y="3509"/>
                </a:cubicBezTo>
                <a:cubicBezTo>
                  <a:pt x="1326" y="3509"/>
                  <a:pt x="1095" y="3509"/>
                  <a:pt x="894" y="3596"/>
                </a:cubicBezTo>
                <a:cubicBezTo>
                  <a:pt x="462" y="3740"/>
                  <a:pt x="174" y="4056"/>
                  <a:pt x="87" y="4431"/>
                </a:cubicBezTo>
                <a:cubicBezTo>
                  <a:pt x="1" y="4777"/>
                  <a:pt x="116" y="5093"/>
                  <a:pt x="404" y="5381"/>
                </a:cubicBezTo>
                <a:cubicBezTo>
                  <a:pt x="692" y="5669"/>
                  <a:pt x="1124" y="5842"/>
                  <a:pt x="1527" y="5842"/>
                </a:cubicBezTo>
                <a:cubicBezTo>
                  <a:pt x="1614" y="5842"/>
                  <a:pt x="1700" y="5842"/>
                  <a:pt x="1787" y="5813"/>
                </a:cubicBezTo>
                <a:lnTo>
                  <a:pt x="13423" y="5813"/>
                </a:lnTo>
                <a:cubicBezTo>
                  <a:pt x="13798" y="5813"/>
                  <a:pt x="14287" y="5641"/>
                  <a:pt x="14662" y="4834"/>
                </a:cubicBezTo>
                <a:cubicBezTo>
                  <a:pt x="14892" y="4316"/>
                  <a:pt x="14777" y="3653"/>
                  <a:pt x="14345" y="3279"/>
                </a:cubicBezTo>
                <a:cubicBezTo>
                  <a:pt x="14143" y="3135"/>
                  <a:pt x="13913" y="3048"/>
                  <a:pt x="13683" y="3019"/>
                </a:cubicBezTo>
                <a:cubicBezTo>
                  <a:pt x="13769" y="2645"/>
                  <a:pt x="13740" y="2242"/>
                  <a:pt x="13539" y="1867"/>
                </a:cubicBezTo>
                <a:cubicBezTo>
                  <a:pt x="13224" y="1317"/>
                  <a:pt x="12576" y="934"/>
                  <a:pt x="11898" y="934"/>
                </a:cubicBezTo>
                <a:cubicBezTo>
                  <a:pt x="11831" y="934"/>
                  <a:pt x="11763" y="938"/>
                  <a:pt x="11695" y="946"/>
                </a:cubicBezTo>
                <a:cubicBezTo>
                  <a:pt x="11292" y="1003"/>
                  <a:pt x="10917" y="1176"/>
                  <a:pt x="10629" y="1435"/>
                </a:cubicBezTo>
                <a:cubicBezTo>
                  <a:pt x="10341" y="715"/>
                  <a:pt x="9650" y="139"/>
                  <a:pt x="8815" y="24"/>
                </a:cubicBezTo>
                <a:cubicBezTo>
                  <a:pt x="8715" y="8"/>
                  <a:pt x="8615" y="1"/>
                  <a:pt x="851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 name="Google Shape;29;p2"/>
          <p:cNvGrpSpPr/>
          <p:nvPr/>
        </p:nvGrpSpPr>
        <p:grpSpPr>
          <a:xfrm>
            <a:off x="10269791" y="5788137"/>
            <a:ext cx="1324412" cy="820048"/>
            <a:chOff x="7109475" y="4336925"/>
            <a:chExt cx="993309" cy="615036"/>
          </a:xfrm>
        </p:grpSpPr>
        <p:sp>
          <p:nvSpPr>
            <p:cNvPr id="30" name="Google Shape;30;p2"/>
            <p:cNvSpPr/>
            <p:nvPr/>
          </p:nvSpPr>
          <p:spPr>
            <a:xfrm>
              <a:off x="7821714" y="4550336"/>
              <a:ext cx="101925" cy="391428"/>
            </a:xfrm>
            <a:custGeom>
              <a:avLst/>
              <a:gdLst/>
              <a:ahLst/>
              <a:cxnLst/>
              <a:rect l="l" t="t" r="r" b="b"/>
              <a:pathLst>
                <a:path w="3458" h="13280" extrusionOk="0">
                  <a:moveTo>
                    <a:pt x="1528" y="1"/>
                  </a:moveTo>
                  <a:cubicBezTo>
                    <a:pt x="1355" y="1"/>
                    <a:pt x="1211" y="145"/>
                    <a:pt x="1182" y="318"/>
                  </a:cubicBezTo>
                  <a:lnTo>
                    <a:pt x="1" y="12905"/>
                  </a:lnTo>
                  <a:cubicBezTo>
                    <a:pt x="1" y="12991"/>
                    <a:pt x="30" y="13078"/>
                    <a:pt x="87" y="13164"/>
                  </a:cubicBezTo>
                  <a:cubicBezTo>
                    <a:pt x="174" y="13222"/>
                    <a:pt x="260" y="13279"/>
                    <a:pt x="347" y="13279"/>
                  </a:cubicBezTo>
                  <a:lnTo>
                    <a:pt x="3083" y="13279"/>
                  </a:lnTo>
                  <a:cubicBezTo>
                    <a:pt x="3198" y="13279"/>
                    <a:pt x="3285" y="13222"/>
                    <a:pt x="3342" y="13164"/>
                  </a:cubicBezTo>
                  <a:cubicBezTo>
                    <a:pt x="3400" y="13107"/>
                    <a:pt x="3457" y="12991"/>
                    <a:pt x="3429" y="12905"/>
                  </a:cubicBezTo>
                  <a:lnTo>
                    <a:pt x="2622" y="346"/>
                  </a:lnTo>
                  <a:cubicBezTo>
                    <a:pt x="2622" y="145"/>
                    <a:pt x="2478" y="1"/>
                    <a:pt x="2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835301" y="4550336"/>
              <a:ext cx="76458" cy="250479"/>
            </a:xfrm>
            <a:custGeom>
              <a:avLst/>
              <a:gdLst/>
              <a:ahLst/>
              <a:cxnLst/>
              <a:rect l="l" t="t" r="r" b="b"/>
              <a:pathLst>
                <a:path w="2594" h="8498" extrusionOk="0">
                  <a:moveTo>
                    <a:pt x="1067" y="1"/>
                  </a:moveTo>
                  <a:cubicBezTo>
                    <a:pt x="894" y="1"/>
                    <a:pt x="750" y="145"/>
                    <a:pt x="721" y="318"/>
                  </a:cubicBezTo>
                  <a:lnTo>
                    <a:pt x="1" y="8123"/>
                  </a:lnTo>
                  <a:cubicBezTo>
                    <a:pt x="1" y="8239"/>
                    <a:pt x="58" y="8354"/>
                    <a:pt x="145" y="8440"/>
                  </a:cubicBezTo>
                  <a:cubicBezTo>
                    <a:pt x="202" y="8469"/>
                    <a:pt x="289" y="8498"/>
                    <a:pt x="346" y="8498"/>
                  </a:cubicBezTo>
                  <a:cubicBezTo>
                    <a:pt x="404" y="8498"/>
                    <a:pt x="462" y="8469"/>
                    <a:pt x="519" y="8469"/>
                  </a:cubicBezTo>
                  <a:cubicBezTo>
                    <a:pt x="1182" y="8095"/>
                    <a:pt x="1844" y="7691"/>
                    <a:pt x="2449" y="7230"/>
                  </a:cubicBezTo>
                  <a:cubicBezTo>
                    <a:pt x="2536" y="7173"/>
                    <a:pt x="2593" y="7058"/>
                    <a:pt x="2593" y="6942"/>
                  </a:cubicBezTo>
                  <a:lnTo>
                    <a:pt x="2161" y="346"/>
                  </a:lnTo>
                  <a:cubicBezTo>
                    <a:pt x="2161" y="145"/>
                    <a:pt x="2017" y="1"/>
                    <a:pt x="18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25810" y="4566045"/>
              <a:ext cx="146903" cy="221210"/>
            </a:xfrm>
            <a:custGeom>
              <a:avLst/>
              <a:gdLst/>
              <a:ahLst/>
              <a:cxnLst/>
              <a:rect l="l" t="t" r="r" b="b"/>
              <a:pathLst>
                <a:path w="4984" h="7505" extrusionOk="0">
                  <a:moveTo>
                    <a:pt x="4378" y="1"/>
                  </a:moveTo>
                  <a:cubicBezTo>
                    <a:pt x="4321" y="1"/>
                    <a:pt x="4263" y="15"/>
                    <a:pt x="4205" y="44"/>
                  </a:cubicBezTo>
                  <a:cubicBezTo>
                    <a:pt x="4148" y="73"/>
                    <a:pt x="2160" y="1081"/>
                    <a:pt x="1066" y="3039"/>
                  </a:cubicBezTo>
                  <a:cubicBezTo>
                    <a:pt x="0" y="4998"/>
                    <a:pt x="231" y="7101"/>
                    <a:pt x="259" y="7216"/>
                  </a:cubicBezTo>
                  <a:cubicBezTo>
                    <a:pt x="259" y="7302"/>
                    <a:pt x="346" y="7418"/>
                    <a:pt x="432" y="7475"/>
                  </a:cubicBezTo>
                  <a:cubicBezTo>
                    <a:pt x="490" y="7504"/>
                    <a:pt x="547" y="7504"/>
                    <a:pt x="605" y="7504"/>
                  </a:cubicBezTo>
                  <a:cubicBezTo>
                    <a:pt x="663" y="7504"/>
                    <a:pt x="691" y="7504"/>
                    <a:pt x="749" y="7475"/>
                  </a:cubicBezTo>
                  <a:cubicBezTo>
                    <a:pt x="835" y="7418"/>
                    <a:pt x="2794" y="6409"/>
                    <a:pt x="3889" y="4451"/>
                  </a:cubicBezTo>
                  <a:cubicBezTo>
                    <a:pt x="4983" y="2492"/>
                    <a:pt x="4724" y="389"/>
                    <a:pt x="4724" y="303"/>
                  </a:cubicBezTo>
                  <a:cubicBezTo>
                    <a:pt x="4695" y="188"/>
                    <a:pt x="4638" y="101"/>
                    <a:pt x="4551" y="44"/>
                  </a:cubicBezTo>
                  <a:cubicBezTo>
                    <a:pt x="4494" y="15"/>
                    <a:pt x="4436" y="1"/>
                    <a:pt x="4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667218" y="4399024"/>
              <a:ext cx="208035" cy="163233"/>
            </a:xfrm>
            <a:custGeom>
              <a:avLst/>
              <a:gdLst/>
              <a:ahLst/>
              <a:cxnLst/>
              <a:rect l="l" t="t" r="r" b="b"/>
              <a:pathLst>
                <a:path w="7058" h="5538" extrusionOk="0">
                  <a:moveTo>
                    <a:pt x="316" y="0"/>
                  </a:moveTo>
                  <a:cubicBezTo>
                    <a:pt x="229" y="0"/>
                    <a:pt x="158" y="52"/>
                    <a:pt x="87" y="123"/>
                  </a:cubicBezTo>
                  <a:cubicBezTo>
                    <a:pt x="29" y="209"/>
                    <a:pt x="1" y="324"/>
                    <a:pt x="29" y="440"/>
                  </a:cubicBezTo>
                  <a:cubicBezTo>
                    <a:pt x="58" y="526"/>
                    <a:pt x="721" y="2571"/>
                    <a:pt x="2535" y="3954"/>
                  </a:cubicBezTo>
                  <a:cubicBezTo>
                    <a:pt x="4321" y="5336"/>
                    <a:pt x="6568" y="5538"/>
                    <a:pt x="6654" y="5538"/>
                  </a:cubicBezTo>
                  <a:lnTo>
                    <a:pt x="6683" y="5538"/>
                  </a:lnTo>
                  <a:cubicBezTo>
                    <a:pt x="6798" y="5538"/>
                    <a:pt x="6885" y="5509"/>
                    <a:pt x="6942" y="5423"/>
                  </a:cubicBezTo>
                  <a:cubicBezTo>
                    <a:pt x="7029" y="5336"/>
                    <a:pt x="7058" y="5192"/>
                    <a:pt x="7000" y="5106"/>
                  </a:cubicBezTo>
                  <a:cubicBezTo>
                    <a:pt x="6971" y="5019"/>
                    <a:pt x="6338" y="2974"/>
                    <a:pt x="4523" y="1592"/>
                  </a:cubicBezTo>
                  <a:cubicBezTo>
                    <a:pt x="2708" y="209"/>
                    <a:pt x="490" y="8"/>
                    <a:pt x="375" y="8"/>
                  </a:cubicBezTo>
                  <a:cubicBezTo>
                    <a:pt x="355" y="2"/>
                    <a:pt x="335" y="0"/>
                    <a:pt x="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871818" y="4435422"/>
              <a:ext cx="230966" cy="131075"/>
            </a:xfrm>
            <a:custGeom>
              <a:avLst/>
              <a:gdLst/>
              <a:ahLst/>
              <a:cxnLst/>
              <a:rect l="l" t="t" r="r" b="b"/>
              <a:pathLst>
                <a:path w="7836" h="4447" extrusionOk="0">
                  <a:moveTo>
                    <a:pt x="7101" y="1"/>
                  </a:moveTo>
                  <a:cubicBezTo>
                    <a:pt x="6345" y="1"/>
                    <a:pt x="4691" y="99"/>
                    <a:pt x="3169" y="904"/>
                  </a:cubicBezTo>
                  <a:cubicBezTo>
                    <a:pt x="1124" y="1970"/>
                    <a:pt x="87" y="3842"/>
                    <a:pt x="58" y="3928"/>
                  </a:cubicBezTo>
                  <a:cubicBezTo>
                    <a:pt x="0" y="4044"/>
                    <a:pt x="0" y="4159"/>
                    <a:pt x="58" y="4274"/>
                  </a:cubicBezTo>
                  <a:cubicBezTo>
                    <a:pt x="116" y="4361"/>
                    <a:pt x="202" y="4418"/>
                    <a:pt x="317" y="4447"/>
                  </a:cubicBezTo>
                  <a:lnTo>
                    <a:pt x="807" y="4447"/>
                  </a:lnTo>
                  <a:cubicBezTo>
                    <a:pt x="1585" y="4447"/>
                    <a:pt x="3198" y="4361"/>
                    <a:pt x="4695" y="3554"/>
                  </a:cubicBezTo>
                  <a:cubicBezTo>
                    <a:pt x="6712" y="2488"/>
                    <a:pt x="7749" y="616"/>
                    <a:pt x="7777" y="530"/>
                  </a:cubicBezTo>
                  <a:cubicBezTo>
                    <a:pt x="7835" y="414"/>
                    <a:pt x="7835" y="299"/>
                    <a:pt x="7777" y="184"/>
                  </a:cubicBezTo>
                  <a:cubicBezTo>
                    <a:pt x="7720" y="98"/>
                    <a:pt x="7633" y="40"/>
                    <a:pt x="7518" y="11"/>
                  </a:cubicBezTo>
                  <a:cubicBezTo>
                    <a:pt x="7497" y="11"/>
                    <a:pt x="7346" y="1"/>
                    <a:pt x="7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7835301" y="4520392"/>
              <a:ext cx="77283" cy="73275"/>
            </a:xfrm>
            <a:custGeom>
              <a:avLst/>
              <a:gdLst/>
              <a:ahLst/>
              <a:cxnLst/>
              <a:rect l="l" t="t" r="r" b="b"/>
              <a:pathLst>
                <a:path w="2622" h="2486" extrusionOk="0">
                  <a:moveTo>
                    <a:pt x="1366" y="1"/>
                  </a:moveTo>
                  <a:cubicBezTo>
                    <a:pt x="1022" y="1"/>
                    <a:pt x="671" y="131"/>
                    <a:pt x="404" y="383"/>
                  </a:cubicBezTo>
                  <a:cubicBezTo>
                    <a:pt x="145" y="613"/>
                    <a:pt x="1" y="930"/>
                    <a:pt x="1" y="1276"/>
                  </a:cubicBezTo>
                  <a:cubicBezTo>
                    <a:pt x="1" y="1593"/>
                    <a:pt x="145" y="1910"/>
                    <a:pt x="375" y="2140"/>
                  </a:cubicBezTo>
                  <a:cubicBezTo>
                    <a:pt x="635" y="2370"/>
                    <a:pt x="951" y="2486"/>
                    <a:pt x="1297" y="2486"/>
                  </a:cubicBezTo>
                  <a:cubicBezTo>
                    <a:pt x="1614" y="2486"/>
                    <a:pt x="1959" y="2370"/>
                    <a:pt x="2219" y="2111"/>
                  </a:cubicBezTo>
                  <a:cubicBezTo>
                    <a:pt x="2478" y="1881"/>
                    <a:pt x="2622" y="1564"/>
                    <a:pt x="2622" y="1218"/>
                  </a:cubicBezTo>
                  <a:cubicBezTo>
                    <a:pt x="2622" y="901"/>
                    <a:pt x="2507" y="585"/>
                    <a:pt x="2248" y="354"/>
                  </a:cubicBezTo>
                  <a:cubicBezTo>
                    <a:pt x="2010" y="117"/>
                    <a:pt x="1691" y="1"/>
                    <a:pt x="1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7329342" y="4561388"/>
              <a:ext cx="101925" cy="390573"/>
            </a:xfrm>
            <a:custGeom>
              <a:avLst/>
              <a:gdLst/>
              <a:ahLst/>
              <a:cxnLst/>
              <a:rect l="l" t="t" r="r" b="b"/>
              <a:pathLst>
                <a:path w="3458" h="13251" extrusionOk="0">
                  <a:moveTo>
                    <a:pt x="1527" y="0"/>
                  </a:moveTo>
                  <a:cubicBezTo>
                    <a:pt x="1354" y="0"/>
                    <a:pt x="1210" y="115"/>
                    <a:pt x="1182" y="288"/>
                  </a:cubicBezTo>
                  <a:lnTo>
                    <a:pt x="1" y="12876"/>
                  </a:lnTo>
                  <a:cubicBezTo>
                    <a:pt x="1" y="12962"/>
                    <a:pt x="29" y="13077"/>
                    <a:pt x="87" y="13135"/>
                  </a:cubicBezTo>
                  <a:cubicBezTo>
                    <a:pt x="173" y="13221"/>
                    <a:pt x="260" y="13250"/>
                    <a:pt x="346" y="13250"/>
                  </a:cubicBezTo>
                  <a:lnTo>
                    <a:pt x="3083" y="13250"/>
                  </a:lnTo>
                  <a:cubicBezTo>
                    <a:pt x="3198" y="13250"/>
                    <a:pt x="3284" y="13221"/>
                    <a:pt x="3342" y="13135"/>
                  </a:cubicBezTo>
                  <a:cubicBezTo>
                    <a:pt x="3400" y="13077"/>
                    <a:pt x="3457" y="12991"/>
                    <a:pt x="3428" y="12876"/>
                  </a:cubicBezTo>
                  <a:lnTo>
                    <a:pt x="2622" y="317"/>
                  </a:lnTo>
                  <a:cubicBezTo>
                    <a:pt x="2622" y="144"/>
                    <a:pt x="2478" y="0"/>
                    <a:pt x="2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7343784" y="4563923"/>
              <a:ext cx="77283" cy="250479"/>
            </a:xfrm>
            <a:custGeom>
              <a:avLst/>
              <a:gdLst/>
              <a:ahLst/>
              <a:cxnLst/>
              <a:rect l="l" t="t" r="r" b="b"/>
              <a:pathLst>
                <a:path w="2622" h="8498" extrusionOk="0">
                  <a:moveTo>
                    <a:pt x="1095" y="1"/>
                  </a:moveTo>
                  <a:cubicBezTo>
                    <a:pt x="922" y="1"/>
                    <a:pt x="749" y="145"/>
                    <a:pt x="749" y="317"/>
                  </a:cubicBezTo>
                  <a:lnTo>
                    <a:pt x="0" y="8123"/>
                  </a:lnTo>
                  <a:cubicBezTo>
                    <a:pt x="0" y="8239"/>
                    <a:pt x="58" y="8354"/>
                    <a:pt x="173" y="8440"/>
                  </a:cubicBezTo>
                  <a:cubicBezTo>
                    <a:pt x="231" y="8469"/>
                    <a:pt x="288" y="8498"/>
                    <a:pt x="346" y="8498"/>
                  </a:cubicBezTo>
                  <a:cubicBezTo>
                    <a:pt x="404" y="8498"/>
                    <a:pt x="461" y="8498"/>
                    <a:pt x="519" y="8469"/>
                  </a:cubicBezTo>
                  <a:cubicBezTo>
                    <a:pt x="1181" y="8094"/>
                    <a:pt x="1844" y="7691"/>
                    <a:pt x="2477" y="7230"/>
                  </a:cubicBezTo>
                  <a:cubicBezTo>
                    <a:pt x="2564" y="7173"/>
                    <a:pt x="2621" y="7058"/>
                    <a:pt x="2593" y="6942"/>
                  </a:cubicBezTo>
                  <a:lnTo>
                    <a:pt x="2189" y="346"/>
                  </a:lnTo>
                  <a:cubicBezTo>
                    <a:pt x="2161" y="145"/>
                    <a:pt x="2017" y="1"/>
                    <a:pt x="18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7109475" y="4502060"/>
              <a:ext cx="259822" cy="91608"/>
            </a:xfrm>
            <a:custGeom>
              <a:avLst/>
              <a:gdLst/>
              <a:ahLst/>
              <a:cxnLst/>
              <a:rect l="l" t="t" r="r" b="b"/>
              <a:pathLst>
                <a:path w="8815" h="3108" extrusionOk="0">
                  <a:moveTo>
                    <a:pt x="3720" y="0"/>
                  </a:moveTo>
                  <a:cubicBezTo>
                    <a:pt x="1809" y="0"/>
                    <a:pt x="281" y="721"/>
                    <a:pt x="231" y="746"/>
                  </a:cubicBezTo>
                  <a:cubicBezTo>
                    <a:pt x="116" y="803"/>
                    <a:pt x="29" y="919"/>
                    <a:pt x="29" y="1034"/>
                  </a:cubicBezTo>
                  <a:cubicBezTo>
                    <a:pt x="0" y="1149"/>
                    <a:pt x="58" y="1264"/>
                    <a:pt x="144" y="1322"/>
                  </a:cubicBezTo>
                  <a:cubicBezTo>
                    <a:pt x="202" y="1408"/>
                    <a:pt x="1901" y="2791"/>
                    <a:pt x="4206" y="3050"/>
                  </a:cubicBezTo>
                  <a:cubicBezTo>
                    <a:pt x="4494" y="3108"/>
                    <a:pt x="4782" y="3108"/>
                    <a:pt x="5070" y="3108"/>
                  </a:cubicBezTo>
                  <a:cubicBezTo>
                    <a:pt x="7000" y="3108"/>
                    <a:pt x="8526" y="2388"/>
                    <a:pt x="8613" y="2359"/>
                  </a:cubicBezTo>
                  <a:cubicBezTo>
                    <a:pt x="8699" y="2301"/>
                    <a:pt x="8786" y="2186"/>
                    <a:pt x="8786" y="2071"/>
                  </a:cubicBezTo>
                  <a:cubicBezTo>
                    <a:pt x="8814" y="1956"/>
                    <a:pt x="8757" y="1840"/>
                    <a:pt x="8670" y="1783"/>
                  </a:cubicBezTo>
                  <a:cubicBezTo>
                    <a:pt x="8613" y="1696"/>
                    <a:pt x="6913" y="314"/>
                    <a:pt x="4609" y="54"/>
                  </a:cubicBezTo>
                  <a:cubicBezTo>
                    <a:pt x="4306" y="17"/>
                    <a:pt x="4009" y="0"/>
                    <a:pt x="3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7357370" y="4336925"/>
              <a:ext cx="133315" cy="235535"/>
            </a:xfrm>
            <a:custGeom>
              <a:avLst/>
              <a:gdLst/>
              <a:ahLst/>
              <a:cxnLst/>
              <a:rect l="l" t="t" r="r" b="b"/>
              <a:pathLst>
                <a:path w="4523" h="7991" extrusionOk="0">
                  <a:moveTo>
                    <a:pt x="3607" y="1"/>
                  </a:moveTo>
                  <a:cubicBezTo>
                    <a:pt x="3528" y="1"/>
                    <a:pt x="3434" y="27"/>
                    <a:pt x="3370" y="69"/>
                  </a:cubicBezTo>
                  <a:cubicBezTo>
                    <a:pt x="3313" y="127"/>
                    <a:pt x="1527" y="1423"/>
                    <a:pt x="778" y="3497"/>
                  </a:cubicBezTo>
                  <a:cubicBezTo>
                    <a:pt x="0" y="5600"/>
                    <a:pt x="605" y="7645"/>
                    <a:pt x="634" y="7731"/>
                  </a:cubicBezTo>
                  <a:cubicBezTo>
                    <a:pt x="663" y="7847"/>
                    <a:pt x="749" y="7933"/>
                    <a:pt x="835" y="7962"/>
                  </a:cubicBezTo>
                  <a:cubicBezTo>
                    <a:pt x="893" y="7991"/>
                    <a:pt x="922" y="7991"/>
                    <a:pt x="951" y="7991"/>
                  </a:cubicBezTo>
                  <a:cubicBezTo>
                    <a:pt x="1037" y="7991"/>
                    <a:pt x="1095" y="7962"/>
                    <a:pt x="1152" y="7933"/>
                  </a:cubicBezTo>
                  <a:cubicBezTo>
                    <a:pt x="1239" y="7875"/>
                    <a:pt x="3025" y="6579"/>
                    <a:pt x="3774" y="4476"/>
                  </a:cubicBezTo>
                  <a:cubicBezTo>
                    <a:pt x="4522" y="2403"/>
                    <a:pt x="3946" y="329"/>
                    <a:pt x="3918" y="242"/>
                  </a:cubicBezTo>
                  <a:cubicBezTo>
                    <a:pt x="3889" y="156"/>
                    <a:pt x="3802" y="69"/>
                    <a:pt x="3687" y="12"/>
                  </a:cubicBezTo>
                  <a:cubicBezTo>
                    <a:pt x="3664" y="4"/>
                    <a:pt x="3637" y="1"/>
                    <a:pt x="3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7377736" y="4569022"/>
              <a:ext cx="203790" cy="168125"/>
            </a:xfrm>
            <a:custGeom>
              <a:avLst/>
              <a:gdLst/>
              <a:ahLst/>
              <a:cxnLst/>
              <a:rect l="l" t="t" r="r" b="b"/>
              <a:pathLst>
                <a:path w="6914" h="5704" extrusionOk="0">
                  <a:moveTo>
                    <a:pt x="404" y="0"/>
                  </a:moveTo>
                  <a:cubicBezTo>
                    <a:pt x="260" y="0"/>
                    <a:pt x="173" y="29"/>
                    <a:pt x="87" y="116"/>
                  </a:cubicBezTo>
                  <a:cubicBezTo>
                    <a:pt x="0" y="231"/>
                    <a:pt x="0" y="346"/>
                    <a:pt x="29" y="461"/>
                  </a:cubicBezTo>
                  <a:cubicBezTo>
                    <a:pt x="58" y="548"/>
                    <a:pt x="634" y="2593"/>
                    <a:pt x="2420" y="4004"/>
                  </a:cubicBezTo>
                  <a:cubicBezTo>
                    <a:pt x="4206" y="5444"/>
                    <a:pt x="6424" y="5704"/>
                    <a:pt x="6510" y="5704"/>
                  </a:cubicBezTo>
                  <a:lnTo>
                    <a:pt x="6539" y="5704"/>
                  </a:lnTo>
                  <a:cubicBezTo>
                    <a:pt x="6654" y="5704"/>
                    <a:pt x="6741" y="5646"/>
                    <a:pt x="6798" y="5588"/>
                  </a:cubicBezTo>
                  <a:cubicBezTo>
                    <a:pt x="6885" y="5502"/>
                    <a:pt x="6913" y="5358"/>
                    <a:pt x="6885" y="5272"/>
                  </a:cubicBezTo>
                  <a:cubicBezTo>
                    <a:pt x="6856" y="5185"/>
                    <a:pt x="6251" y="3140"/>
                    <a:pt x="4465" y="1700"/>
                  </a:cubicBezTo>
                  <a:cubicBezTo>
                    <a:pt x="2708" y="260"/>
                    <a:pt x="490" y="29"/>
                    <a:pt x="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7344638" y="4535983"/>
              <a:ext cx="79818" cy="72980"/>
            </a:xfrm>
            <a:custGeom>
              <a:avLst/>
              <a:gdLst/>
              <a:ahLst/>
              <a:cxnLst/>
              <a:rect l="l" t="t" r="r" b="b"/>
              <a:pathLst>
                <a:path w="2708" h="2476" extrusionOk="0">
                  <a:moveTo>
                    <a:pt x="1343" y="1"/>
                  </a:moveTo>
                  <a:cubicBezTo>
                    <a:pt x="846" y="1"/>
                    <a:pt x="356" y="274"/>
                    <a:pt x="144" y="718"/>
                  </a:cubicBezTo>
                  <a:cubicBezTo>
                    <a:pt x="0" y="1006"/>
                    <a:pt x="0" y="1323"/>
                    <a:pt x="115" y="1640"/>
                  </a:cubicBezTo>
                  <a:cubicBezTo>
                    <a:pt x="231" y="1957"/>
                    <a:pt x="490" y="2216"/>
                    <a:pt x="807" y="2360"/>
                  </a:cubicBezTo>
                  <a:cubicBezTo>
                    <a:pt x="979" y="2446"/>
                    <a:pt x="1181" y="2475"/>
                    <a:pt x="1354" y="2475"/>
                  </a:cubicBezTo>
                  <a:cubicBezTo>
                    <a:pt x="1872" y="2475"/>
                    <a:pt x="2333" y="2216"/>
                    <a:pt x="2535" y="1784"/>
                  </a:cubicBezTo>
                  <a:cubicBezTo>
                    <a:pt x="2679" y="1496"/>
                    <a:pt x="2708" y="1150"/>
                    <a:pt x="2592" y="862"/>
                  </a:cubicBezTo>
                  <a:cubicBezTo>
                    <a:pt x="2477" y="545"/>
                    <a:pt x="2218" y="257"/>
                    <a:pt x="1872" y="113"/>
                  </a:cubicBezTo>
                  <a:cubicBezTo>
                    <a:pt x="1704" y="37"/>
                    <a:pt x="1523" y="1"/>
                    <a:pt x="1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387046"/>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2"/>
        </a:solidFill>
        <a:effectLst/>
      </p:bgPr>
    </p:bg>
    <p:spTree>
      <p:nvGrpSpPr>
        <p:cNvPr id="1" name="Shape 158"/>
        <p:cNvGrpSpPr/>
        <p:nvPr/>
      </p:nvGrpSpPr>
      <p:grpSpPr>
        <a:xfrm>
          <a:off x="0" y="0"/>
          <a:ext cx="0" cy="0"/>
          <a:chOff x="0" y="0"/>
          <a:chExt cx="0" cy="0"/>
        </a:xfrm>
      </p:grpSpPr>
      <p:sp>
        <p:nvSpPr>
          <p:cNvPr id="159" name="Google Shape;159;p11"/>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1"/>
          <p:cNvSpPr txBox="1">
            <a:spLocks noGrp="1"/>
          </p:cNvSpPr>
          <p:nvPr>
            <p:ph type="title" hasCustomPrompt="1"/>
          </p:nvPr>
        </p:nvSpPr>
        <p:spPr>
          <a:xfrm>
            <a:off x="1395600" y="1933017"/>
            <a:ext cx="9400800" cy="216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0933"/>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161" name="Google Shape;161;p11"/>
          <p:cNvSpPr txBox="1">
            <a:spLocks noGrp="1"/>
          </p:cNvSpPr>
          <p:nvPr>
            <p:ph type="subTitle" idx="1"/>
          </p:nvPr>
        </p:nvSpPr>
        <p:spPr>
          <a:xfrm>
            <a:off x="2854200" y="4398600"/>
            <a:ext cx="6483600" cy="52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n-GB"/>
              <a:t>Click to edit Master subtitle style</a:t>
            </a:r>
            <a:endParaRPr/>
          </a:p>
        </p:txBody>
      </p:sp>
      <p:grpSp>
        <p:nvGrpSpPr>
          <p:cNvPr id="162" name="Google Shape;162;p11"/>
          <p:cNvGrpSpPr/>
          <p:nvPr/>
        </p:nvGrpSpPr>
        <p:grpSpPr>
          <a:xfrm>
            <a:off x="5433791" y="5788137"/>
            <a:ext cx="1324412" cy="820048"/>
            <a:chOff x="7109475" y="4336925"/>
            <a:chExt cx="993309" cy="615036"/>
          </a:xfrm>
        </p:grpSpPr>
        <p:sp>
          <p:nvSpPr>
            <p:cNvPr id="163" name="Google Shape;163;p11"/>
            <p:cNvSpPr/>
            <p:nvPr/>
          </p:nvSpPr>
          <p:spPr>
            <a:xfrm>
              <a:off x="7821714" y="4550336"/>
              <a:ext cx="101925" cy="391428"/>
            </a:xfrm>
            <a:custGeom>
              <a:avLst/>
              <a:gdLst/>
              <a:ahLst/>
              <a:cxnLst/>
              <a:rect l="l" t="t" r="r" b="b"/>
              <a:pathLst>
                <a:path w="3458" h="13280" extrusionOk="0">
                  <a:moveTo>
                    <a:pt x="1528" y="1"/>
                  </a:moveTo>
                  <a:cubicBezTo>
                    <a:pt x="1355" y="1"/>
                    <a:pt x="1211" y="145"/>
                    <a:pt x="1182" y="318"/>
                  </a:cubicBezTo>
                  <a:lnTo>
                    <a:pt x="1" y="12905"/>
                  </a:lnTo>
                  <a:cubicBezTo>
                    <a:pt x="1" y="12991"/>
                    <a:pt x="30" y="13078"/>
                    <a:pt x="87" y="13164"/>
                  </a:cubicBezTo>
                  <a:cubicBezTo>
                    <a:pt x="174" y="13222"/>
                    <a:pt x="260" y="13279"/>
                    <a:pt x="347" y="13279"/>
                  </a:cubicBezTo>
                  <a:lnTo>
                    <a:pt x="3083" y="13279"/>
                  </a:lnTo>
                  <a:cubicBezTo>
                    <a:pt x="3198" y="13279"/>
                    <a:pt x="3285" y="13222"/>
                    <a:pt x="3342" y="13164"/>
                  </a:cubicBezTo>
                  <a:cubicBezTo>
                    <a:pt x="3400" y="13107"/>
                    <a:pt x="3457" y="12991"/>
                    <a:pt x="3429" y="12905"/>
                  </a:cubicBezTo>
                  <a:lnTo>
                    <a:pt x="2622" y="346"/>
                  </a:lnTo>
                  <a:cubicBezTo>
                    <a:pt x="2622" y="145"/>
                    <a:pt x="2478" y="1"/>
                    <a:pt x="2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1"/>
            <p:cNvSpPr/>
            <p:nvPr/>
          </p:nvSpPr>
          <p:spPr>
            <a:xfrm>
              <a:off x="7835301" y="4550336"/>
              <a:ext cx="76458" cy="250479"/>
            </a:xfrm>
            <a:custGeom>
              <a:avLst/>
              <a:gdLst/>
              <a:ahLst/>
              <a:cxnLst/>
              <a:rect l="l" t="t" r="r" b="b"/>
              <a:pathLst>
                <a:path w="2594" h="8498" extrusionOk="0">
                  <a:moveTo>
                    <a:pt x="1067" y="1"/>
                  </a:moveTo>
                  <a:cubicBezTo>
                    <a:pt x="894" y="1"/>
                    <a:pt x="750" y="145"/>
                    <a:pt x="721" y="318"/>
                  </a:cubicBezTo>
                  <a:lnTo>
                    <a:pt x="1" y="8123"/>
                  </a:lnTo>
                  <a:cubicBezTo>
                    <a:pt x="1" y="8239"/>
                    <a:pt x="58" y="8354"/>
                    <a:pt x="145" y="8440"/>
                  </a:cubicBezTo>
                  <a:cubicBezTo>
                    <a:pt x="202" y="8469"/>
                    <a:pt x="289" y="8498"/>
                    <a:pt x="346" y="8498"/>
                  </a:cubicBezTo>
                  <a:cubicBezTo>
                    <a:pt x="404" y="8498"/>
                    <a:pt x="462" y="8469"/>
                    <a:pt x="519" y="8469"/>
                  </a:cubicBezTo>
                  <a:cubicBezTo>
                    <a:pt x="1182" y="8095"/>
                    <a:pt x="1844" y="7691"/>
                    <a:pt x="2449" y="7230"/>
                  </a:cubicBezTo>
                  <a:cubicBezTo>
                    <a:pt x="2536" y="7173"/>
                    <a:pt x="2593" y="7058"/>
                    <a:pt x="2593" y="6942"/>
                  </a:cubicBezTo>
                  <a:lnTo>
                    <a:pt x="2161" y="346"/>
                  </a:lnTo>
                  <a:cubicBezTo>
                    <a:pt x="2161" y="145"/>
                    <a:pt x="2017" y="1"/>
                    <a:pt x="18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1"/>
            <p:cNvSpPr/>
            <p:nvPr/>
          </p:nvSpPr>
          <p:spPr>
            <a:xfrm>
              <a:off x="7725810" y="4566045"/>
              <a:ext cx="146903" cy="221210"/>
            </a:xfrm>
            <a:custGeom>
              <a:avLst/>
              <a:gdLst/>
              <a:ahLst/>
              <a:cxnLst/>
              <a:rect l="l" t="t" r="r" b="b"/>
              <a:pathLst>
                <a:path w="4984" h="7505" extrusionOk="0">
                  <a:moveTo>
                    <a:pt x="4378" y="1"/>
                  </a:moveTo>
                  <a:cubicBezTo>
                    <a:pt x="4321" y="1"/>
                    <a:pt x="4263" y="15"/>
                    <a:pt x="4205" y="44"/>
                  </a:cubicBezTo>
                  <a:cubicBezTo>
                    <a:pt x="4148" y="73"/>
                    <a:pt x="2160" y="1081"/>
                    <a:pt x="1066" y="3039"/>
                  </a:cubicBezTo>
                  <a:cubicBezTo>
                    <a:pt x="0" y="4998"/>
                    <a:pt x="231" y="7101"/>
                    <a:pt x="259" y="7216"/>
                  </a:cubicBezTo>
                  <a:cubicBezTo>
                    <a:pt x="259" y="7302"/>
                    <a:pt x="346" y="7418"/>
                    <a:pt x="432" y="7475"/>
                  </a:cubicBezTo>
                  <a:cubicBezTo>
                    <a:pt x="490" y="7504"/>
                    <a:pt x="547" y="7504"/>
                    <a:pt x="605" y="7504"/>
                  </a:cubicBezTo>
                  <a:cubicBezTo>
                    <a:pt x="663" y="7504"/>
                    <a:pt x="691" y="7504"/>
                    <a:pt x="749" y="7475"/>
                  </a:cubicBezTo>
                  <a:cubicBezTo>
                    <a:pt x="835" y="7418"/>
                    <a:pt x="2794" y="6409"/>
                    <a:pt x="3889" y="4451"/>
                  </a:cubicBezTo>
                  <a:cubicBezTo>
                    <a:pt x="4983" y="2492"/>
                    <a:pt x="4724" y="389"/>
                    <a:pt x="4724" y="303"/>
                  </a:cubicBezTo>
                  <a:cubicBezTo>
                    <a:pt x="4695" y="188"/>
                    <a:pt x="4638" y="101"/>
                    <a:pt x="4551" y="44"/>
                  </a:cubicBezTo>
                  <a:cubicBezTo>
                    <a:pt x="4494" y="15"/>
                    <a:pt x="4436" y="1"/>
                    <a:pt x="4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1"/>
            <p:cNvSpPr/>
            <p:nvPr/>
          </p:nvSpPr>
          <p:spPr>
            <a:xfrm>
              <a:off x="7667218" y="4399024"/>
              <a:ext cx="208035" cy="163233"/>
            </a:xfrm>
            <a:custGeom>
              <a:avLst/>
              <a:gdLst/>
              <a:ahLst/>
              <a:cxnLst/>
              <a:rect l="l" t="t" r="r" b="b"/>
              <a:pathLst>
                <a:path w="7058" h="5538" extrusionOk="0">
                  <a:moveTo>
                    <a:pt x="316" y="0"/>
                  </a:moveTo>
                  <a:cubicBezTo>
                    <a:pt x="229" y="0"/>
                    <a:pt x="158" y="52"/>
                    <a:pt x="87" y="123"/>
                  </a:cubicBezTo>
                  <a:cubicBezTo>
                    <a:pt x="29" y="209"/>
                    <a:pt x="1" y="324"/>
                    <a:pt x="29" y="440"/>
                  </a:cubicBezTo>
                  <a:cubicBezTo>
                    <a:pt x="58" y="526"/>
                    <a:pt x="721" y="2571"/>
                    <a:pt x="2535" y="3954"/>
                  </a:cubicBezTo>
                  <a:cubicBezTo>
                    <a:pt x="4321" y="5336"/>
                    <a:pt x="6568" y="5538"/>
                    <a:pt x="6654" y="5538"/>
                  </a:cubicBezTo>
                  <a:lnTo>
                    <a:pt x="6683" y="5538"/>
                  </a:lnTo>
                  <a:cubicBezTo>
                    <a:pt x="6798" y="5538"/>
                    <a:pt x="6885" y="5509"/>
                    <a:pt x="6942" y="5423"/>
                  </a:cubicBezTo>
                  <a:cubicBezTo>
                    <a:pt x="7029" y="5336"/>
                    <a:pt x="7058" y="5192"/>
                    <a:pt x="7000" y="5106"/>
                  </a:cubicBezTo>
                  <a:cubicBezTo>
                    <a:pt x="6971" y="5019"/>
                    <a:pt x="6338" y="2974"/>
                    <a:pt x="4523" y="1592"/>
                  </a:cubicBezTo>
                  <a:cubicBezTo>
                    <a:pt x="2708" y="209"/>
                    <a:pt x="490" y="8"/>
                    <a:pt x="375" y="8"/>
                  </a:cubicBezTo>
                  <a:cubicBezTo>
                    <a:pt x="355" y="2"/>
                    <a:pt x="335" y="0"/>
                    <a:pt x="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1"/>
            <p:cNvSpPr/>
            <p:nvPr/>
          </p:nvSpPr>
          <p:spPr>
            <a:xfrm>
              <a:off x="7871818" y="4435422"/>
              <a:ext cx="230966" cy="131075"/>
            </a:xfrm>
            <a:custGeom>
              <a:avLst/>
              <a:gdLst/>
              <a:ahLst/>
              <a:cxnLst/>
              <a:rect l="l" t="t" r="r" b="b"/>
              <a:pathLst>
                <a:path w="7836" h="4447" extrusionOk="0">
                  <a:moveTo>
                    <a:pt x="7101" y="1"/>
                  </a:moveTo>
                  <a:cubicBezTo>
                    <a:pt x="6345" y="1"/>
                    <a:pt x="4691" y="99"/>
                    <a:pt x="3169" y="904"/>
                  </a:cubicBezTo>
                  <a:cubicBezTo>
                    <a:pt x="1124" y="1970"/>
                    <a:pt x="87" y="3842"/>
                    <a:pt x="58" y="3928"/>
                  </a:cubicBezTo>
                  <a:cubicBezTo>
                    <a:pt x="0" y="4044"/>
                    <a:pt x="0" y="4159"/>
                    <a:pt x="58" y="4274"/>
                  </a:cubicBezTo>
                  <a:cubicBezTo>
                    <a:pt x="116" y="4361"/>
                    <a:pt x="202" y="4418"/>
                    <a:pt x="317" y="4447"/>
                  </a:cubicBezTo>
                  <a:lnTo>
                    <a:pt x="807" y="4447"/>
                  </a:lnTo>
                  <a:cubicBezTo>
                    <a:pt x="1585" y="4447"/>
                    <a:pt x="3198" y="4361"/>
                    <a:pt x="4695" y="3554"/>
                  </a:cubicBezTo>
                  <a:cubicBezTo>
                    <a:pt x="6712" y="2488"/>
                    <a:pt x="7749" y="616"/>
                    <a:pt x="7777" y="530"/>
                  </a:cubicBezTo>
                  <a:cubicBezTo>
                    <a:pt x="7835" y="414"/>
                    <a:pt x="7835" y="299"/>
                    <a:pt x="7777" y="184"/>
                  </a:cubicBezTo>
                  <a:cubicBezTo>
                    <a:pt x="7720" y="98"/>
                    <a:pt x="7633" y="40"/>
                    <a:pt x="7518" y="11"/>
                  </a:cubicBezTo>
                  <a:cubicBezTo>
                    <a:pt x="7497" y="11"/>
                    <a:pt x="7346" y="1"/>
                    <a:pt x="7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1"/>
            <p:cNvSpPr/>
            <p:nvPr/>
          </p:nvSpPr>
          <p:spPr>
            <a:xfrm>
              <a:off x="7835301" y="4520392"/>
              <a:ext cx="77283" cy="73275"/>
            </a:xfrm>
            <a:custGeom>
              <a:avLst/>
              <a:gdLst/>
              <a:ahLst/>
              <a:cxnLst/>
              <a:rect l="l" t="t" r="r" b="b"/>
              <a:pathLst>
                <a:path w="2622" h="2486" extrusionOk="0">
                  <a:moveTo>
                    <a:pt x="1366" y="1"/>
                  </a:moveTo>
                  <a:cubicBezTo>
                    <a:pt x="1022" y="1"/>
                    <a:pt x="671" y="131"/>
                    <a:pt x="404" y="383"/>
                  </a:cubicBezTo>
                  <a:cubicBezTo>
                    <a:pt x="145" y="613"/>
                    <a:pt x="1" y="930"/>
                    <a:pt x="1" y="1276"/>
                  </a:cubicBezTo>
                  <a:cubicBezTo>
                    <a:pt x="1" y="1593"/>
                    <a:pt x="145" y="1910"/>
                    <a:pt x="375" y="2140"/>
                  </a:cubicBezTo>
                  <a:cubicBezTo>
                    <a:pt x="635" y="2370"/>
                    <a:pt x="951" y="2486"/>
                    <a:pt x="1297" y="2486"/>
                  </a:cubicBezTo>
                  <a:cubicBezTo>
                    <a:pt x="1614" y="2486"/>
                    <a:pt x="1959" y="2370"/>
                    <a:pt x="2219" y="2111"/>
                  </a:cubicBezTo>
                  <a:cubicBezTo>
                    <a:pt x="2478" y="1881"/>
                    <a:pt x="2622" y="1564"/>
                    <a:pt x="2622" y="1218"/>
                  </a:cubicBezTo>
                  <a:cubicBezTo>
                    <a:pt x="2622" y="901"/>
                    <a:pt x="2507" y="585"/>
                    <a:pt x="2248" y="354"/>
                  </a:cubicBezTo>
                  <a:cubicBezTo>
                    <a:pt x="2010" y="117"/>
                    <a:pt x="1691" y="1"/>
                    <a:pt x="1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1"/>
            <p:cNvSpPr/>
            <p:nvPr/>
          </p:nvSpPr>
          <p:spPr>
            <a:xfrm>
              <a:off x="7329342" y="4561388"/>
              <a:ext cx="101925" cy="390573"/>
            </a:xfrm>
            <a:custGeom>
              <a:avLst/>
              <a:gdLst/>
              <a:ahLst/>
              <a:cxnLst/>
              <a:rect l="l" t="t" r="r" b="b"/>
              <a:pathLst>
                <a:path w="3458" h="13251" extrusionOk="0">
                  <a:moveTo>
                    <a:pt x="1527" y="0"/>
                  </a:moveTo>
                  <a:cubicBezTo>
                    <a:pt x="1354" y="0"/>
                    <a:pt x="1210" y="115"/>
                    <a:pt x="1182" y="288"/>
                  </a:cubicBezTo>
                  <a:lnTo>
                    <a:pt x="1" y="12876"/>
                  </a:lnTo>
                  <a:cubicBezTo>
                    <a:pt x="1" y="12962"/>
                    <a:pt x="29" y="13077"/>
                    <a:pt x="87" y="13135"/>
                  </a:cubicBezTo>
                  <a:cubicBezTo>
                    <a:pt x="173" y="13221"/>
                    <a:pt x="260" y="13250"/>
                    <a:pt x="346" y="13250"/>
                  </a:cubicBezTo>
                  <a:lnTo>
                    <a:pt x="3083" y="13250"/>
                  </a:lnTo>
                  <a:cubicBezTo>
                    <a:pt x="3198" y="13250"/>
                    <a:pt x="3284" y="13221"/>
                    <a:pt x="3342" y="13135"/>
                  </a:cubicBezTo>
                  <a:cubicBezTo>
                    <a:pt x="3400" y="13077"/>
                    <a:pt x="3457" y="12991"/>
                    <a:pt x="3428" y="12876"/>
                  </a:cubicBezTo>
                  <a:lnTo>
                    <a:pt x="2622" y="317"/>
                  </a:lnTo>
                  <a:cubicBezTo>
                    <a:pt x="2622" y="144"/>
                    <a:pt x="2478" y="0"/>
                    <a:pt x="2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1"/>
            <p:cNvSpPr/>
            <p:nvPr/>
          </p:nvSpPr>
          <p:spPr>
            <a:xfrm>
              <a:off x="7343784" y="4563923"/>
              <a:ext cx="77283" cy="250479"/>
            </a:xfrm>
            <a:custGeom>
              <a:avLst/>
              <a:gdLst/>
              <a:ahLst/>
              <a:cxnLst/>
              <a:rect l="l" t="t" r="r" b="b"/>
              <a:pathLst>
                <a:path w="2622" h="8498" extrusionOk="0">
                  <a:moveTo>
                    <a:pt x="1095" y="1"/>
                  </a:moveTo>
                  <a:cubicBezTo>
                    <a:pt x="922" y="1"/>
                    <a:pt x="749" y="145"/>
                    <a:pt x="749" y="317"/>
                  </a:cubicBezTo>
                  <a:lnTo>
                    <a:pt x="0" y="8123"/>
                  </a:lnTo>
                  <a:cubicBezTo>
                    <a:pt x="0" y="8239"/>
                    <a:pt x="58" y="8354"/>
                    <a:pt x="173" y="8440"/>
                  </a:cubicBezTo>
                  <a:cubicBezTo>
                    <a:pt x="231" y="8469"/>
                    <a:pt x="288" y="8498"/>
                    <a:pt x="346" y="8498"/>
                  </a:cubicBezTo>
                  <a:cubicBezTo>
                    <a:pt x="404" y="8498"/>
                    <a:pt x="461" y="8498"/>
                    <a:pt x="519" y="8469"/>
                  </a:cubicBezTo>
                  <a:cubicBezTo>
                    <a:pt x="1181" y="8094"/>
                    <a:pt x="1844" y="7691"/>
                    <a:pt x="2477" y="7230"/>
                  </a:cubicBezTo>
                  <a:cubicBezTo>
                    <a:pt x="2564" y="7173"/>
                    <a:pt x="2621" y="7058"/>
                    <a:pt x="2593" y="6942"/>
                  </a:cubicBezTo>
                  <a:lnTo>
                    <a:pt x="2189" y="346"/>
                  </a:lnTo>
                  <a:cubicBezTo>
                    <a:pt x="2161" y="145"/>
                    <a:pt x="2017" y="1"/>
                    <a:pt x="18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11"/>
            <p:cNvSpPr/>
            <p:nvPr/>
          </p:nvSpPr>
          <p:spPr>
            <a:xfrm>
              <a:off x="7109475" y="4502060"/>
              <a:ext cx="259822" cy="91608"/>
            </a:xfrm>
            <a:custGeom>
              <a:avLst/>
              <a:gdLst/>
              <a:ahLst/>
              <a:cxnLst/>
              <a:rect l="l" t="t" r="r" b="b"/>
              <a:pathLst>
                <a:path w="8815" h="3108" extrusionOk="0">
                  <a:moveTo>
                    <a:pt x="3720" y="0"/>
                  </a:moveTo>
                  <a:cubicBezTo>
                    <a:pt x="1809" y="0"/>
                    <a:pt x="281" y="721"/>
                    <a:pt x="231" y="746"/>
                  </a:cubicBezTo>
                  <a:cubicBezTo>
                    <a:pt x="116" y="803"/>
                    <a:pt x="29" y="919"/>
                    <a:pt x="29" y="1034"/>
                  </a:cubicBezTo>
                  <a:cubicBezTo>
                    <a:pt x="0" y="1149"/>
                    <a:pt x="58" y="1264"/>
                    <a:pt x="144" y="1322"/>
                  </a:cubicBezTo>
                  <a:cubicBezTo>
                    <a:pt x="202" y="1408"/>
                    <a:pt x="1901" y="2791"/>
                    <a:pt x="4206" y="3050"/>
                  </a:cubicBezTo>
                  <a:cubicBezTo>
                    <a:pt x="4494" y="3108"/>
                    <a:pt x="4782" y="3108"/>
                    <a:pt x="5070" y="3108"/>
                  </a:cubicBezTo>
                  <a:cubicBezTo>
                    <a:pt x="7000" y="3108"/>
                    <a:pt x="8526" y="2388"/>
                    <a:pt x="8613" y="2359"/>
                  </a:cubicBezTo>
                  <a:cubicBezTo>
                    <a:pt x="8699" y="2301"/>
                    <a:pt x="8786" y="2186"/>
                    <a:pt x="8786" y="2071"/>
                  </a:cubicBezTo>
                  <a:cubicBezTo>
                    <a:pt x="8814" y="1956"/>
                    <a:pt x="8757" y="1840"/>
                    <a:pt x="8670" y="1783"/>
                  </a:cubicBezTo>
                  <a:cubicBezTo>
                    <a:pt x="8613" y="1696"/>
                    <a:pt x="6913" y="314"/>
                    <a:pt x="4609" y="54"/>
                  </a:cubicBezTo>
                  <a:cubicBezTo>
                    <a:pt x="4306" y="17"/>
                    <a:pt x="4009" y="0"/>
                    <a:pt x="3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11"/>
            <p:cNvSpPr/>
            <p:nvPr/>
          </p:nvSpPr>
          <p:spPr>
            <a:xfrm>
              <a:off x="7357370" y="4336925"/>
              <a:ext cx="133315" cy="235535"/>
            </a:xfrm>
            <a:custGeom>
              <a:avLst/>
              <a:gdLst/>
              <a:ahLst/>
              <a:cxnLst/>
              <a:rect l="l" t="t" r="r" b="b"/>
              <a:pathLst>
                <a:path w="4523" h="7991" extrusionOk="0">
                  <a:moveTo>
                    <a:pt x="3607" y="1"/>
                  </a:moveTo>
                  <a:cubicBezTo>
                    <a:pt x="3528" y="1"/>
                    <a:pt x="3434" y="27"/>
                    <a:pt x="3370" y="69"/>
                  </a:cubicBezTo>
                  <a:cubicBezTo>
                    <a:pt x="3313" y="127"/>
                    <a:pt x="1527" y="1423"/>
                    <a:pt x="778" y="3497"/>
                  </a:cubicBezTo>
                  <a:cubicBezTo>
                    <a:pt x="0" y="5600"/>
                    <a:pt x="605" y="7645"/>
                    <a:pt x="634" y="7731"/>
                  </a:cubicBezTo>
                  <a:cubicBezTo>
                    <a:pt x="663" y="7847"/>
                    <a:pt x="749" y="7933"/>
                    <a:pt x="835" y="7962"/>
                  </a:cubicBezTo>
                  <a:cubicBezTo>
                    <a:pt x="893" y="7991"/>
                    <a:pt x="922" y="7991"/>
                    <a:pt x="951" y="7991"/>
                  </a:cubicBezTo>
                  <a:cubicBezTo>
                    <a:pt x="1037" y="7991"/>
                    <a:pt x="1095" y="7962"/>
                    <a:pt x="1152" y="7933"/>
                  </a:cubicBezTo>
                  <a:cubicBezTo>
                    <a:pt x="1239" y="7875"/>
                    <a:pt x="3025" y="6579"/>
                    <a:pt x="3774" y="4476"/>
                  </a:cubicBezTo>
                  <a:cubicBezTo>
                    <a:pt x="4522" y="2403"/>
                    <a:pt x="3946" y="329"/>
                    <a:pt x="3918" y="242"/>
                  </a:cubicBezTo>
                  <a:cubicBezTo>
                    <a:pt x="3889" y="156"/>
                    <a:pt x="3802" y="69"/>
                    <a:pt x="3687" y="12"/>
                  </a:cubicBezTo>
                  <a:cubicBezTo>
                    <a:pt x="3664" y="4"/>
                    <a:pt x="3637" y="1"/>
                    <a:pt x="3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11"/>
            <p:cNvSpPr/>
            <p:nvPr/>
          </p:nvSpPr>
          <p:spPr>
            <a:xfrm>
              <a:off x="7377736" y="4569022"/>
              <a:ext cx="203790" cy="168125"/>
            </a:xfrm>
            <a:custGeom>
              <a:avLst/>
              <a:gdLst/>
              <a:ahLst/>
              <a:cxnLst/>
              <a:rect l="l" t="t" r="r" b="b"/>
              <a:pathLst>
                <a:path w="6914" h="5704" extrusionOk="0">
                  <a:moveTo>
                    <a:pt x="404" y="0"/>
                  </a:moveTo>
                  <a:cubicBezTo>
                    <a:pt x="260" y="0"/>
                    <a:pt x="173" y="29"/>
                    <a:pt x="87" y="116"/>
                  </a:cubicBezTo>
                  <a:cubicBezTo>
                    <a:pt x="0" y="231"/>
                    <a:pt x="0" y="346"/>
                    <a:pt x="29" y="461"/>
                  </a:cubicBezTo>
                  <a:cubicBezTo>
                    <a:pt x="58" y="548"/>
                    <a:pt x="634" y="2593"/>
                    <a:pt x="2420" y="4004"/>
                  </a:cubicBezTo>
                  <a:cubicBezTo>
                    <a:pt x="4206" y="5444"/>
                    <a:pt x="6424" y="5704"/>
                    <a:pt x="6510" y="5704"/>
                  </a:cubicBezTo>
                  <a:lnTo>
                    <a:pt x="6539" y="5704"/>
                  </a:lnTo>
                  <a:cubicBezTo>
                    <a:pt x="6654" y="5704"/>
                    <a:pt x="6741" y="5646"/>
                    <a:pt x="6798" y="5588"/>
                  </a:cubicBezTo>
                  <a:cubicBezTo>
                    <a:pt x="6885" y="5502"/>
                    <a:pt x="6913" y="5358"/>
                    <a:pt x="6885" y="5272"/>
                  </a:cubicBezTo>
                  <a:cubicBezTo>
                    <a:pt x="6856" y="5185"/>
                    <a:pt x="6251" y="3140"/>
                    <a:pt x="4465" y="1700"/>
                  </a:cubicBezTo>
                  <a:cubicBezTo>
                    <a:pt x="2708" y="260"/>
                    <a:pt x="490" y="29"/>
                    <a:pt x="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11"/>
            <p:cNvSpPr/>
            <p:nvPr/>
          </p:nvSpPr>
          <p:spPr>
            <a:xfrm>
              <a:off x="7344638" y="4535983"/>
              <a:ext cx="79818" cy="72980"/>
            </a:xfrm>
            <a:custGeom>
              <a:avLst/>
              <a:gdLst/>
              <a:ahLst/>
              <a:cxnLst/>
              <a:rect l="l" t="t" r="r" b="b"/>
              <a:pathLst>
                <a:path w="2708" h="2476" extrusionOk="0">
                  <a:moveTo>
                    <a:pt x="1343" y="1"/>
                  </a:moveTo>
                  <a:cubicBezTo>
                    <a:pt x="846" y="1"/>
                    <a:pt x="356" y="274"/>
                    <a:pt x="144" y="718"/>
                  </a:cubicBezTo>
                  <a:cubicBezTo>
                    <a:pt x="0" y="1006"/>
                    <a:pt x="0" y="1323"/>
                    <a:pt x="115" y="1640"/>
                  </a:cubicBezTo>
                  <a:cubicBezTo>
                    <a:pt x="231" y="1957"/>
                    <a:pt x="490" y="2216"/>
                    <a:pt x="807" y="2360"/>
                  </a:cubicBezTo>
                  <a:cubicBezTo>
                    <a:pt x="979" y="2446"/>
                    <a:pt x="1181" y="2475"/>
                    <a:pt x="1354" y="2475"/>
                  </a:cubicBezTo>
                  <a:cubicBezTo>
                    <a:pt x="1872" y="2475"/>
                    <a:pt x="2333" y="2216"/>
                    <a:pt x="2535" y="1784"/>
                  </a:cubicBezTo>
                  <a:cubicBezTo>
                    <a:pt x="2679" y="1496"/>
                    <a:pt x="2708" y="1150"/>
                    <a:pt x="2592" y="862"/>
                  </a:cubicBezTo>
                  <a:cubicBezTo>
                    <a:pt x="2477" y="545"/>
                    <a:pt x="2218" y="257"/>
                    <a:pt x="1872" y="113"/>
                  </a:cubicBezTo>
                  <a:cubicBezTo>
                    <a:pt x="1704" y="37"/>
                    <a:pt x="1523" y="1"/>
                    <a:pt x="1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 name="Google Shape;175;p11"/>
          <p:cNvSpPr/>
          <p:nvPr/>
        </p:nvSpPr>
        <p:spPr>
          <a:xfrm>
            <a:off x="10459967" y="935083"/>
            <a:ext cx="1007128" cy="347600"/>
          </a:xfrm>
          <a:custGeom>
            <a:avLst/>
            <a:gdLst/>
            <a:ahLst/>
            <a:cxnLst/>
            <a:rect l="l" t="t" r="r" b="b"/>
            <a:pathLst>
              <a:path w="21345" h="7367" extrusionOk="0">
                <a:moveTo>
                  <a:pt x="15715" y="1"/>
                </a:moveTo>
                <a:cubicBezTo>
                  <a:pt x="15279" y="1"/>
                  <a:pt x="14834" y="111"/>
                  <a:pt x="14431" y="339"/>
                </a:cubicBezTo>
                <a:cubicBezTo>
                  <a:pt x="14057" y="569"/>
                  <a:pt x="13769" y="828"/>
                  <a:pt x="13567" y="1145"/>
                </a:cubicBezTo>
                <a:cubicBezTo>
                  <a:pt x="13115" y="550"/>
                  <a:pt x="12349" y="172"/>
                  <a:pt x="11576" y="172"/>
                </a:cubicBezTo>
                <a:cubicBezTo>
                  <a:pt x="11413" y="172"/>
                  <a:pt x="11250" y="188"/>
                  <a:pt x="11090" y="224"/>
                </a:cubicBezTo>
                <a:cubicBezTo>
                  <a:pt x="10255" y="425"/>
                  <a:pt x="9564" y="1116"/>
                  <a:pt x="9333" y="1894"/>
                </a:cubicBezTo>
                <a:cubicBezTo>
                  <a:pt x="8888" y="1520"/>
                  <a:pt x="8291" y="1278"/>
                  <a:pt x="7681" y="1278"/>
                </a:cubicBezTo>
                <a:cubicBezTo>
                  <a:pt x="7541" y="1278"/>
                  <a:pt x="7400" y="1291"/>
                  <a:pt x="7259" y="1318"/>
                </a:cubicBezTo>
                <a:cubicBezTo>
                  <a:pt x="6395" y="1433"/>
                  <a:pt x="5675" y="2038"/>
                  <a:pt x="5358" y="2787"/>
                </a:cubicBezTo>
                <a:cubicBezTo>
                  <a:pt x="5008" y="2542"/>
                  <a:pt x="4584" y="2403"/>
                  <a:pt x="4162" y="2403"/>
                </a:cubicBezTo>
                <a:cubicBezTo>
                  <a:pt x="3890" y="2403"/>
                  <a:pt x="3619" y="2461"/>
                  <a:pt x="3371" y="2585"/>
                </a:cubicBezTo>
                <a:cubicBezTo>
                  <a:pt x="2939" y="2816"/>
                  <a:pt x="2622" y="3190"/>
                  <a:pt x="2478" y="3680"/>
                </a:cubicBezTo>
                <a:cubicBezTo>
                  <a:pt x="2420" y="3882"/>
                  <a:pt x="2420" y="4112"/>
                  <a:pt x="2420" y="4314"/>
                </a:cubicBezTo>
                <a:cubicBezTo>
                  <a:pt x="2318" y="4302"/>
                  <a:pt x="2217" y="4297"/>
                  <a:pt x="2116" y="4297"/>
                </a:cubicBezTo>
                <a:cubicBezTo>
                  <a:pt x="1703" y="4297"/>
                  <a:pt x="1304" y="4393"/>
                  <a:pt x="980" y="4602"/>
                </a:cubicBezTo>
                <a:cubicBezTo>
                  <a:pt x="289" y="5063"/>
                  <a:pt x="1" y="5898"/>
                  <a:pt x="289" y="6589"/>
                </a:cubicBezTo>
                <a:cubicBezTo>
                  <a:pt x="404" y="6877"/>
                  <a:pt x="663" y="7108"/>
                  <a:pt x="1009" y="7252"/>
                </a:cubicBezTo>
                <a:cubicBezTo>
                  <a:pt x="1210" y="7338"/>
                  <a:pt x="1441" y="7367"/>
                  <a:pt x="1642" y="7367"/>
                </a:cubicBezTo>
                <a:cubicBezTo>
                  <a:pt x="1873" y="7367"/>
                  <a:pt x="2103" y="7309"/>
                  <a:pt x="2305" y="7223"/>
                </a:cubicBezTo>
                <a:lnTo>
                  <a:pt x="19616" y="7309"/>
                </a:lnTo>
                <a:cubicBezTo>
                  <a:pt x="20192" y="7309"/>
                  <a:pt x="20711" y="6964"/>
                  <a:pt x="21028" y="6359"/>
                </a:cubicBezTo>
                <a:cubicBezTo>
                  <a:pt x="21344" y="5783"/>
                  <a:pt x="21200" y="5034"/>
                  <a:pt x="20711" y="4631"/>
                </a:cubicBezTo>
                <a:cubicBezTo>
                  <a:pt x="20538" y="4458"/>
                  <a:pt x="20307" y="4371"/>
                  <a:pt x="20048" y="4343"/>
                </a:cubicBezTo>
                <a:cubicBezTo>
                  <a:pt x="20048" y="4256"/>
                  <a:pt x="20077" y="4198"/>
                  <a:pt x="20077" y="4112"/>
                </a:cubicBezTo>
                <a:cubicBezTo>
                  <a:pt x="20135" y="3622"/>
                  <a:pt x="19991" y="3162"/>
                  <a:pt x="19645" y="2845"/>
                </a:cubicBezTo>
                <a:cubicBezTo>
                  <a:pt x="19366" y="2589"/>
                  <a:pt x="18992" y="2446"/>
                  <a:pt x="18586" y="2446"/>
                </a:cubicBezTo>
                <a:cubicBezTo>
                  <a:pt x="18489" y="2446"/>
                  <a:pt x="18391" y="2454"/>
                  <a:pt x="18291" y="2470"/>
                </a:cubicBezTo>
                <a:cubicBezTo>
                  <a:pt x="18205" y="2470"/>
                  <a:pt x="18147" y="2470"/>
                  <a:pt x="18061" y="2499"/>
                </a:cubicBezTo>
                <a:cubicBezTo>
                  <a:pt x="18061" y="2211"/>
                  <a:pt x="18032" y="1923"/>
                  <a:pt x="17946" y="1635"/>
                </a:cubicBezTo>
                <a:cubicBezTo>
                  <a:pt x="17715" y="944"/>
                  <a:pt x="17197" y="368"/>
                  <a:pt x="16534" y="137"/>
                </a:cubicBezTo>
                <a:cubicBezTo>
                  <a:pt x="16274" y="47"/>
                  <a:pt x="15997" y="1"/>
                  <a:pt x="1571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692900" y="850919"/>
            <a:ext cx="702701" cy="275692"/>
          </a:xfrm>
          <a:custGeom>
            <a:avLst/>
            <a:gdLst/>
            <a:ahLst/>
            <a:cxnLst/>
            <a:rect l="l" t="t" r="r" b="b"/>
            <a:pathLst>
              <a:path w="14893" h="5843" extrusionOk="0">
                <a:moveTo>
                  <a:pt x="8514" y="1"/>
                </a:moveTo>
                <a:cubicBezTo>
                  <a:pt x="7683" y="1"/>
                  <a:pt x="6841" y="514"/>
                  <a:pt x="6482" y="1234"/>
                </a:cubicBezTo>
                <a:cubicBezTo>
                  <a:pt x="6167" y="1052"/>
                  <a:pt x="5805" y="955"/>
                  <a:pt x="5445" y="955"/>
                </a:cubicBezTo>
                <a:cubicBezTo>
                  <a:pt x="5178" y="955"/>
                  <a:pt x="4912" y="1008"/>
                  <a:pt x="4667" y="1118"/>
                </a:cubicBezTo>
                <a:cubicBezTo>
                  <a:pt x="4120" y="1349"/>
                  <a:pt x="3716" y="1839"/>
                  <a:pt x="3572" y="2386"/>
                </a:cubicBezTo>
                <a:cubicBezTo>
                  <a:pt x="3404" y="2326"/>
                  <a:pt x="3226" y="2296"/>
                  <a:pt x="3047" y="2296"/>
                </a:cubicBezTo>
                <a:cubicBezTo>
                  <a:pt x="2795" y="2296"/>
                  <a:pt x="2540" y="2355"/>
                  <a:pt x="2305" y="2472"/>
                </a:cubicBezTo>
                <a:cubicBezTo>
                  <a:pt x="1902" y="2703"/>
                  <a:pt x="1614" y="3077"/>
                  <a:pt x="1556" y="3509"/>
                </a:cubicBezTo>
                <a:cubicBezTo>
                  <a:pt x="1326" y="3509"/>
                  <a:pt x="1095" y="3509"/>
                  <a:pt x="894" y="3596"/>
                </a:cubicBezTo>
                <a:cubicBezTo>
                  <a:pt x="462" y="3740"/>
                  <a:pt x="174" y="4056"/>
                  <a:pt x="87" y="4431"/>
                </a:cubicBezTo>
                <a:cubicBezTo>
                  <a:pt x="1" y="4777"/>
                  <a:pt x="116" y="5093"/>
                  <a:pt x="404" y="5381"/>
                </a:cubicBezTo>
                <a:cubicBezTo>
                  <a:pt x="692" y="5669"/>
                  <a:pt x="1124" y="5842"/>
                  <a:pt x="1527" y="5842"/>
                </a:cubicBezTo>
                <a:cubicBezTo>
                  <a:pt x="1614" y="5842"/>
                  <a:pt x="1700" y="5842"/>
                  <a:pt x="1787" y="5813"/>
                </a:cubicBezTo>
                <a:lnTo>
                  <a:pt x="13423" y="5813"/>
                </a:lnTo>
                <a:cubicBezTo>
                  <a:pt x="13798" y="5813"/>
                  <a:pt x="14287" y="5641"/>
                  <a:pt x="14662" y="4834"/>
                </a:cubicBezTo>
                <a:cubicBezTo>
                  <a:pt x="14892" y="4316"/>
                  <a:pt x="14777" y="3653"/>
                  <a:pt x="14345" y="3279"/>
                </a:cubicBezTo>
                <a:cubicBezTo>
                  <a:pt x="14143" y="3135"/>
                  <a:pt x="13913" y="3048"/>
                  <a:pt x="13683" y="3019"/>
                </a:cubicBezTo>
                <a:cubicBezTo>
                  <a:pt x="13769" y="2645"/>
                  <a:pt x="13740" y="2242"/>
                  <a:pt x="13539" y="1867"/>
                </a:cubicBezTo>
                <a:cubicBezTo>
                  <a:pt x="13224" y="1317"/>
                  <a:pt x="12576" y="934"/>
                  <a:pt x="11898" y="934"/>
                </a:cubicBezTo>
                <a:cubicBezTo>
                  <a:pt x="11831" y="934"/>
                  <a:pt x="11763" y="938"/>
                  <a:pt x="11695" y="946"/>
                </a:cubicBezTo>
                <a:cubicBezTo>
                  <a:pt x="11292" y="1003"/>
                  <a:pt x="10917" y="1176"/>
                  <a:pt x="10629" y="1435"/>
                </a:cubicBezTo>
                <a:cubicBezTo>
                  <a:pt x="10341" y="715"/>
                  <a:pt x="9650" y="139"/>
                  <a:pt x="8815" y="24"/>
                </a:cubicBezTo>
                <a:cubicBezTo>
                  <a:pt x="8715" y="8"/>
                  <a:pt x="8615" y="1"/>
                  <a:pt x="851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957247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7"/>
        <p:cNvGrpSpPr/>
        <p:nvPr/>
      </p:nvGrpSpPr>
      <p:grpSpPr>
        <a:xfrm>
          <a:off x="0" y="0"/>
          <a:ext cx="0" cy="0"/>
          <a:chOff x="0" y="0"/>
          <a:chExt cx="0" cy="0"/>
        </a:xfrm>
      </p:grpSpPr>
    </p:spTree>
    <p:extLst>
      <p:ext uri="{BB962C8B-B14F-4D97-AF65-F5344CB8AC3E}">
        <p14:creationId xmlns:p14="http://schemas.microsoft.com/office/powerpoint/2010/main" val="343323508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dk2"/>
        </a:solidFill>
        <a:effectLst/>
      </p:bgPr>
    </p:bg>
    <p:spTree>
      <p:nvGrpSpPr>
        <p:cNvPr id="1" name="Shape 178"/>
        <p:cNvGrpSpPr/>
        <p:nvPr/>
      </p:nvGrpSpPr>
      <p:grpSpPr>
        <a:xfrm>
          <a:off x="0" y="0"/>
          <a:ext cx="0" cy="0"/>
          <a:chOff x="0" y="0"/>
          <a:chExt cx="0" cy="0"/>
        </a:xfrm>
      </p:grpSpPr>
      <p:sp>
        <p:nvSpPr>
          <p:cNvPr id="179" name="Google Shape;179;p13"/>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13"/>
          <p:cNvSpPr txBox="1">
            <a:spLocks noGrp="1"/>
          </p:cNvSpPr>
          <p:nvPr>
            <p:ph type="subTitle" idx="1"/>
          </p:nvPr>
        </p:nvSpPr>
        <p:spPr>
          <a:xfrm>
            <a:off x="1052567" y="2890769"/>
            <a:ext cx="3074000" cy="76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181" name="Google Shape;181;p13"/>
          <p:cNvSpPr txBox="1">
            <a:spLocks noGrp="1"/>
          </p:cNvSpPr>
          <p:nvPr>
            <p:ph type="subTitle" idx="2"/>
          </p:nvPr>
        </p:nvSpPr>
        <p:spPr>
          <a:xfrm>
            <a:off x="1052567" y="5133296"/>
            <a:ext cx="3074000" cy="76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182" name="Google Shape;182;p13"/>
          <p:cNvSpPr txBox="1">
            <a:spLocks noGrp="1"/>
          </p:cNvSpPr>
          <p:nvPr>
            <p:ph type="subTitle" idx="3"/>
          </p:nvPr>
        </p:nvSpPr>
        <p:spPr>
          <a:xfrm>
            <a:off x="4559000" y="5133296"/>
            <a:ext cx="3074000" cy="76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183" name="Google Shape;183;p13"/>
          <p:cNvSpPr txBox="1">
            <a:spLocks noGrp="1"/>
          </p:cNvSpPr>
          <p:nvPr>
            <p:ph type="subTitle" idx="4"/>
          </p:nvPr>
        </p:nvSpPr>
        <p:spPr>
          <a:xfrm>
            <a:off x="4559000" y="2890769"/>
            <a:ext cx="3074000" cy="76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184" name="Google Shape;184;p13"/>
          <p:cNvSpPr txBox="1">
            <a:spLocks noGrp="1"/>
          </p:cNvSpPr>
          <p:nvPr>
            <p:ph type="title" hasCustomPrompt="1"/>
          </p:nvPr>
        </p:nvSpPr>
        <p:spPr>
          <a:xfrm>
            <a:off x="1988767" y="1782796"/>
            <a:ext cx="1201600" cy="6464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7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85" name="Google Shape;185;p13"/>
          <p:cNvSpPr txBox="1">
            <a:spLocks noGrp="1"/>
          </p:cNvSpPr>
          <p:nvPr>
            <p:ph type="title" idx="5" hasCustomPrompt="1"/>
          </p:nvPr>
        </p:nvSpPr>
        <p:spPr>
          <a:xfrm>
            <a:off x="5495200" y="4025520"/>
            <a:ext cx="1201600" cy="6464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7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86" name="Google Shape;186;p13"/>
          <p:cNvSpPr txBox="1">
            <a:spLocks noGrp="1"/>
          </p:cNvSpPr>
          <p:nvPr>
            <p:ph type="title" idx="6" hasCustomPrompt="1"/>
          </p:nvPr>
        </p:nvSpPr>
        <p:spPr>
          <a:xfrm>
            <a:off x="1988767" y="4025520"/>
            <a:ext cx="1201600" cy="6464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7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87" name="Google Shape;187;p13"/>
          <p:cNvSpPr txBox="1">
            <a:spLocks noGrp="1"/>
          </p:cNvSpPr>
          <p:nvPr>
            <p:ph type="title" idx="7" hasCustomPrompt="1"/>
          </p:nvPr>
        </p:nvSpPr>
        <p:spPr>
          <a:xfrm>
            <a:off x="5495200" y="1782796"/>
            <a:ext cx="1201600" cy="6464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7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88" name="Google Shape;188;p13"/>
          <p:cNvSpPr txBox="1">
            <a:spLocks noGrp="1"/>
          </p:cNvSpPr>
          <p:nvPr>
            <p:ph type="subTitle" idx="8"/>
          </p:nvPr>
        </p:nvSpPr>
        <p:spPr>
          <a:xfrm>
            <a:off x="8065433" y="5133296"/>
            <a:ext cx="3074000" cy="76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189" name="Google Shape;189;p13"/>
          <p:cNvSpPr txBox="1">
            <a:spLocks noGrp="1"/>
          </p:cNvSpPr>
          <p:nvPr>
            <p:ph type="subTitle" idx="9"/>
          </p:nvPr>
        </p:nvSpPr>
        <p:spPr>
          <a:xfrm>
            <a:off x="8065433" y="2890769"/>
            <a:ext cx="3074000" cy="76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190" name="Google Shape;190;p13"/>
          <p:cNvSpPr txBox="1">
            <a:spLocks noGrp="1"/>
          </p:cNvSpPr>
          <p:nvPr>
            <p:ph type="title" idx="13" hasCustomPrompt="1"/>
          </p:nvPr>
        </p:nvSpPr>
        <p:spPr>
          <a:xfrm>
            <a:off x="9001633" y="4025520"/>
            <a:ext cx="1201600" cy="6464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7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91" name="Google Shape;191;p13"/>
          <p:cNvSpPr txBox="1">
            <a:spLocks noGrp="1"/>
          </p:cNvSpPr>
          <p:nvPr>
            <p:ph type="title" idx="14" hasCustomPrompt="1"/>
          </p:nvPr>
        </p:nvSpPr>
        <p:spPr>
          <a:xfrm>
            <a:off x="9001633" y="1782796"/>
            <a:ext cx="1201600" cy="6464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7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92" name="Google Shape;192;p13"/>
          <p:cNvSpPr txBox="1">
            <a:spLocks noGrp="1"/>
          </p:cNvSpPr>
          <p:nvPr>
            <p:ph type="subTitle" idx="15"/>
          </p:nvPr>
        </p:nvSpPr>
        <p:spPr>
          <a:xfrm>
            <a:off x="1052567" y="2482105"/>
            <a:ext cx="3074000" cy="5488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400"/>
              <a:buFont typeface="DM Sans"/>
              <a:buNone/>
              <a:defRPr sz="2400">
                <a:solidFill>
                  <a:schemeClr val="dk1"/>
                </a:solidFill>
                <a:latin typeface="Rubik SemiBold"/>
                <a:ea typeface="Rubik SemiBold"/>
                <a:cs typeface="Rubik SemiBold"/>
                <a:sym typeface="Rubik SemiBold"/>
              </a:defRPr>
            </a:lvl1pPr>
            <a:lvl2pPr lvl="1"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2pPr>
            <a:lvl3pPr lvl="2"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3pPr>
            <a:lvl4pPr lvl="3"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4pPr>
            <a:lvl5pPr lvl="4"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5pPr>
            <a:lvl6pPr lvl="5"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6pPr>
            <a:lvl7pPr lvl="6"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7pPr>
            <a:lvl8pPr lvl="7"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8pPr>
            <a:lvl9pPr lvl="8"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9pPr>
          </a:lstStyle>
          <a:p>
            <a:r>
              <a:rPr lang="en-GB"/>
              <a:t>Click to edit Master subtitle style</a:t>
            </a:r>
            <a:endParaRPr/>
          </a:p>
        </p:txBody>
      </p:sp>
      <p:sp>
        <p:nvSpPr>
          <p:cNvPr id="193" name="Google Shape;193;p13"/>
          <p:cNvSpPr txBox="1">
            <a:spLocks noGrp="1"/>
          </p:cNvSpPr>
          <p:nvPr>
            <p:ph type="subTitle" idx="16"/>
          </p:nvPr>
        </p:nvSpPr>
        <p:spPr>
          <a:xfrm>
            <a:off x="1052567" y="4724627"/>
            <a:ext cx="3074000" cy="5488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400"/>
              <a:buFont typeface="DM Sans"/>
              <a:buNone/>
              <a:defRPr sz="2400">
                <a:solidFill>
                  <a:schemeClr val="dk1"/>
                </a:solidFill>
                <a:latin typeface="Rubik SemiBold"/>
                <a:ea typeface="Rubik SemiBold"/>
                <a:cs typeface="Rubik SemiBold"/>
                <a:sym typeface="Rubik SemiBold"/>
              </a:defRPr>
            </a:lvl1pPr>
            <a:lvl2pPr lvl="1"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2pPr>
            <a:lvl3pPr lvl="2"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3pPr>
            <a:lvl4pPr lvl="3"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4pPr>
            <a:lvl5pPr lvl="4"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5pPr>
            <a:lvl6pPr lvl="5"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6pPr>
            <a:lvl7pPr lvl="6"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7pPr>
            <a:lvl8pPr lvl="7"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8pPr>
            <a:lvl9pPr lvl="8"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9pPr>
          </a:lstStyle>
          <a:p>
            <a:r>
              <a:rPr lang="en-GB"/>
              <a:t>Click to edit Master subtitle style</a:t>
            </a:r>
            <a:endParaRPr/>
          </a:p>
        </p:txBody>
      </p:sp>
      <p:sp>
        <p:nvSpPr>
          <p:cNvPr id="194" name="Google Shape;194;p13"/>
          <p:cNvSpPr txBox="1">
            <a:spLocks noGrp="1"/>
          </p:cNvSpPr>
          <p:nvPr>
            <p:ph type="subTitle" idx="17"/>
          </p:nvPr>
        </p:nvSpPr>
        <p:spPr>
          <a:xfrm>
            <a:off x="4559000" y="4724627"/>
            <a:ext cx="3074000" cy="5488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400"/>
              <a:buFont typeface="DM Sans"/>
              <a:buNone/>
              <a:defRPr sz="2400">
                <a:solidFill>
                  <a:schemeClr val="dk1"/>
                </a:solidFill>
                <a:latin typeface="Rubik SemiBold"/>
                <a:ea typeface="Rubik SemiBold"/>
                <a:cs typeface="Rubik SemiBold"/>
                <a:sym typeface="Rubik SemiBold"/>
              </a:defRPr>
            </a:lvl1pPr>
            <a:lvl2pPr lvl="1"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2pPr>
            <a:lvl3pPr lvl="2"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3pPr>
            <a:lvl4pPr lvl="3"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4pPr>
            <a:lvl5pPr lvl="4"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5pPr>
            <a:lvl6pPr lvl="5"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6pPr>
            <a:lvl7pPr lvl="6"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7pPr>
            <a:lvl8pPr lvl="7"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8pPr>
            <a:lvl9pPr lvl="8"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9pPr>
          </a:lstStyle>
          <a:p>
            <a:r>
              <a:rPr lang="en-GB"/>
              <a:t>Click to edit Master subtitle style</a:t>
            </a:r>
            <a:endParaRPr/>
          </a:p>
        </p:txBody>
      </p:sp>
      <p:sp>
        <p:nvSpPr>
          <p:cNvPr id="195" name="Google Shape;195;p13"/>
          <p:cNvSpPr txBox="1">
            <a:spLocks noGrp="1"/>
          </p:cNvSpPr>
          <p:nvPr>
            <p:ph type="subTitle" idx="18"/>
          </p:nvPr>
        </p:nvSpPr>
        <p:spPr>
          <a:xfrm>
            <a:off x="4559000" y="2482105"/>
            <a:ext cx="3074000" cy="5488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400"/>
              <a:buFont typeface="DM Sans"/>
              <a:buNone/>
              <a:defRPr sz="2400">
                <a:solidFill>
                  <a:schemeClr val="dk1"/>
                </a:solidFill>
                <a:latin typeface="Rubik SemiBold"/>
                <a:ea typeface="Rubik SemiBold"/>
                <a:cs typeface="Rubik SemiBold"/>
                <a:sym typeface="Rubik SemiBold"/>
              </a:defRPr>
            </a:lvl1pPr>
            <a:lvl2pPr lvl="1"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2pPr>
            <a:lvl3pPr lvl="2"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3pPr>
            <a:lvl4pPr lvl="3"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4pPr>
            <a:lvl5pPr lvl="4"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5pPr>
            <a:lvl6pPr lvl="5"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6pPr>
            <a:lvl7pPr lvl="6"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7pPr>
            <a:lvl8pPr lvl="7"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8pPr>
            <a:lvl9pPr lvl="8"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9pPr>
          </a:lstStyle>
          <a:p>
            <a:r>
              <a:rPr lang="en-GB"/>
              <a:t>Click to edit Master subtitle style</a:t>
            </a:r>
            <a:endParaRPr/>
          </a:p>
        </p:txBody>
      </p:sp>
      <p:sp>
        <p:nvSpPr>
          <p:cNvPr id="196" name="Google Shape;196;p13"/>
          <p:cNvSpPr txBox="1">
            <a:spLocks noGrp="1"/>
          </p:cNvSpPr>
          <p:nvPr>
            <p:ph type="subTitle" idx="19"/>
          </p:nvPr>
        </p:nvSpPr>
        <p:spPr>
          <a:xfrm>
            <a:off x="8065433" y="4724627"/>
            <a:ext cx="3074000" cy="5488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400"/>
              <a:buFont typeface="DM Sans"/>
              <a:buNone/>
              <a:defRPr sz="2400">
                <a:solidFill>
                  <a:schemeClr val="dk1"/>
                </a:solidFill>
                <a:latin typeface="Rubik SemiBold"/>
                <a:ea typeface="Rubik SemiBold"/>
                <a:cs typeface="Rubik SemiBold"/>
                <a:sym typeface="Rubik SemiBold"/>
              </a:defRPr>
            </a:lvl1pPr>
            <a:lvl2pPr lvl="1"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2pPr>
            <a:lvl3pPr lvl="2"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3pPr>
            <a:lvl4pPr lvl="3"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4pPr>
            <a:lvl5pPr lvl="4"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5pPr>
            <a:lvl6pPr lvl="5"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6pPr>
            <a:lvl7pPr lvl="6"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7pPr>
            <a:lvl8pPr lvl="7"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8pPr>
            <a:lvl9pPr lvl="8"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9pPr>
          </a:lstStyle>
          <a:p>
            <a:r>
              <a:rPr lang="en-GB"/>
              <a:t>Click to edit Master subtitle style</a:t>
            </a:r>
            <a:endParaRPr/>
          </a:p>
        </p:txBody>
      </p:sp>
      <p:sp>
        <p:nvSpPr>
          <p:cNvPr id="197" name="Google Shape;197;p13"/>
          <p:cNvSpPr txBox="1">
            <a:spLocks noGrp="1"/>
          </p:cNvSpPr>
          <p:nvPr>
            <p:ph type="subTitle" idx="20"/>
          </p:nvPr>
        </p:nvSpPr>
        <p:spPr>
          <a:xfrm>
            <a:off x="8065433" y="2482105"/>
            <a:ext cx="3074000" cy="5488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400"/>
              <a:buFont typeface="DM Sans"/>
              <a:buNone/>
              <a:defRPr sz="2400">
                <a:solidFill>
                  <a:schemeClr val="dk1"/>
                </a:solidFill>
                <a:latin typeface="Rubik SemiBold"/>
                <a:ea typeface="Rubik SemiBold"/>
                <a:cs typeface="Rubik SemiBold"/>
                <a:sym typeface="Rubik SemiBold"/>
              </a:defRPr>
            </a:lvl1pPr>
            <a:lvl2pPr lvl="1"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2pPr>
            <a:lvl3pPr lvl="2"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3pPr>
            <a:lvl4pPr lvl="3"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4pPr>
            <a:lvl5pPr lvl="4"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5pPr>
            <a:lvl6pPr lvl="5"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6pPr>
            <a:lvl7pPr lvl="6"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7pPr>
            <a:lvl8pPr lvl="7"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8pPr>
            <a:lvl9pPr lvl="8" algn="ctr"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9pPr>
          </a:lstStyle>
          <a:p>
            <a:r>
              <a:rPr lang="en-GB"/>
              <a:t>Click to edit Master subtitle style</a:t>
            </a:r>
            <a:endParaRPr/>
          </a:p>
        </p:txBody>
      </p:sp>
      <p:sp>
        <p:nvSpPr>
          <p:cNvPr id="198" name="Google Shape;198;p13"/>
          <p:cNvSpPr txBox="1">
            <a:spLocks noGrp="1"/>
          </p:cNvSpPr>
          <p:nvPr>
            <p:ph type="title" idx="21"/>
          </p:nvPr>
        </p:nvSpPr>
        <p:spPr>
          <a:xfrm>
            <a:off x="950800" y="619224"/>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199" name="Google Shape;199;p13"/>
          <p:cNvSpPr/>
          <p:nvPr/>
        </p:nvSpPr>
        <p:spPr>
          <a:xfrm>
            <a:off x="627016" y="440783"/>
            <a:ext cx="1007128" cy="347600"/>
          </a:xfrm>
          <a:custGeom>
            <a:avLst/>
            <a:gdLst/>
            <a:ahLst/>
            <a:cxnLst/>
            <a:rect l="l" t="t" r="r" b="b"/>
            <a:pathLst>
              <a:path w="21345" h="7367" extrusionOk="0">
                <a:moveTo>
                  <a:pt x="15715" y="1"/>
                </a:moveTo>
                <a:cubicBezTo>
                  <a:pt x="15279" y="1"/>
                  <a:pt x="14834" y="111"/>
                  <a:pt x="14431" y="339"/>
                </a:cubicBezTo>
                <a:cubicBezTo>
                  <a:pt x="14057" y="569"/>
                  <a:pt x="13769" y="828"/>
                  <a:pt x="13567" y="1145"/>
                </a:cubicBezTo>
                <a:cubicBezTo>
                  <a:pt x="13115" y="550"/>
                  <a:pt x="12349" y="172"/>
                  <a:pt x="11576" y="172"/>
                </a:cubicBezTo>
                <a:cubicBezTo>
                  <a:pt x="11413" y="172"/>
                  <a:pt x="11250" y="188"/>
                  <a:pt x="11090" y="224"/>
                </a:cubicBezTo>
                <a:cubicBezTo>
                  <a:pt x="10255" y="425"/>
                  <a:pt x="9564" y="1116"/>
                  <a:pt x="9333" y="1894"/>
                </a:cubicBezTo>
                <a:cubicBezTo>
                  <a:pt x="8888" y="1520"/>
                  <a:pt x="8291" y="1278"/>
                  <a:pt x="7681" y="1278"/>
                </a:cubicBezTo>
                <a:cubicBezTo>
                  <a:pt x="7541" y="1278"/>
                  <a:pt x="7400" y="1291"/>
                  <a:pt x="7259" y="1318"/>
                </a:cubicBezTo>
                <a:cubicBezTo>
                  <a:pt x="6395" y="1433"/>
                  <a:pt x="5675" y="2038"/>
                  <a:pt x="5358" y="2787"/>
                </a:cubicBezTo>
                <a:cubicBezTo>
                  <a:pt x="5008" y="2542"/>
                  <a:pt x="4584" y="2403"/>
                  <a:pt x="4162" y="2403"/>
                </a:cubicBezTo>
                <a:cubicBezTo>
                  <a:pt x="3890" y="2403"/>
                  <a:pt x="3619" y="2461"/>
                  <a:pt x="3371" y="2585"/>
                </a:cubicBezTo>
                <a:cubicBezTo>
                  <a:pt x="2939" y="2816"/>
                  <a:pt x="2622" y="3190"/>
                  <a:pt x="2478" y="3680"/>
                </a:cubicBezTo>
                <a:cubicBezTo>
                  <a:pt x="2420" y="3882"/>
                  <a:pt x="2420" y="4112"/>
                  <a:pt x="2420" y="4314"/>
                </a:cubicBezTo>
                <a:cubicBezTo>
                  <a:pt x="2318" y="4302"/>
                  <a:pt x="2217" y="4297"/>
                  <a:pt x="2116" y="4297"/>
                </a:cubicBezTo>
                <a:cubicBezTo>
                  <a:pt x="1703" y="4297"/>
                  <a:pt x="1304" y="4393"/>
                  <a:pt x="980" y="4602"/>
                </a:cubicBezTo>
                <a:cubicBezTo>
                  <a:pt x="289" y="5063"/>
                  <a:pt x="1" y="5898"/>
                  <a:pt x="289" y="6589"/>
                </a:cubicBezTo>
                <a:cubicBezTo>
                  <a:pt x="404" y="6877"/>
                  <a:pt x="663" y="7108"/>
                  <a:pt x="1009" y="7252"/>
                </a:cubicBezTo>
                <a:cubicBezTo>
                  <a:pt x="1210" y="7338"/>
                  <a:pt x="1441" y="7367"/>
                  <a:pt x="1642" y="7367"/>
                </a:cubicBezTo>
                <a:cubicBezTo>
                  <a:pt x="1873" y="7367"/>
                  <a:pt x="2103" y="7309"/>
                  <a:pt x="2305" y="7223"/>
                </a:cubicBezTo>
                <a:lnTo>
                  <a:pt x="19616" y="7309"/>
                </a:lnTo>
                <a:cubicBezTo>
                  <a:pt x="20192" y="7309"/>
                  <a:pt x="20711" y="6964"/>
                  <a:pt x="21028" y="6359"/>
                </a:cubicBezTo>
                <a:cubicBezTo>
                  <a:pt x="21344" y="5783"/>
                  <a:pt x="21200" y="5034"/>
                  <a:pt x="20711" y="4631"/>
                </a:cubicBezTo>
                <a:cubicBezTo>
                  <a:pt x="20538" y="4458"/>
                  <a:pt x="20307" y="4371"/>
                  <a:pt x="20048" y="4343"/>
                </a:cubicBezTo>
                <a:cubicBezTo>
                  <a:pt x="20048" y="4256"/>
                  <a:pt x="20077" y="4198"/>
                  <a:pt x="20077" y="4112"/>
                </a:cubicBezTo>
                <a:cubicBezTo>
                  <a:pt x="20135" y="3622"/>
                  <a:pt x="19991" y="3162"/>
                  <a:pt x="19645" y="2845"/>
                </a:cubicBezTo>
                <a:cubicBezTo>
                  <a:pt x="19366" y="2589"/>
                  <a:pt x="18992" y="2446"/>
                  <a:pt x="18586" y="2446"/>
                </a:cubicBezTo>
                <a:cubicBezTo>
                  <a:pt x="18489" y="2446"/>
                  <a:pt x="18391" y="2454"/>
                  <a:pt x="18291" y="2470"/>
                </a:cubicBezTo>
                <a:cubicBezTo>
                  <a:pt x="18205" y="2470"/>
                  <a:pt x="18147" y="2470"/>
                  <a:pt x="18061" y="2499"/>
                </a:cubicBezTo>
                <a:cubicBezTo>
                  <a:pt x="18061" y="2211"/>
                  <a:pt x="18032" y="1923"/>
                  <a:pt x="17946" y="1635"/>
                </a:cubicBezTo>
                <a:cubicBezTo>
                  <a:pt x="17715" y="944"/>
                  <a:pt x="17197" y="368"/>
                  <a:pt x="16534" y="137"/>
                </a:cubicBezTo>
                <a:cubicBezTo>
                  <a:pt x="16274" y="47"/>
                  <a:pt x="15997" y="1"/>
                  <a:pt x="1571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0832088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dk2"/>
        </a:solidFill>
        <a:effectLst/>
      </p:bgPr>
    </p:bg>
    <p:spTree>
      <p:nvGrpSpPr>
        <p:cNvPr id="1" name="Shape 227"/>
        <p:cNvGrpSpPr/>
        <p:nvPr/>
      </p:nvGrpSpPr>
      <p:grpSpPr>
        <a:xfrm>
          <a:off x="0" y="0"/>
          <a:ext cx="0" cy="0"/>
          <a:chOff x="0" y="0"/>
          <a:chExt cx="0" cy="0"/>
        </a:xfrm>
      </p:grpSpPr>
      <p:sp>
        <p:nvSpPr>
          <p:cNvPr id="228" name="Google Shape;228;p15"/>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5"/>
          <p:cNvSpPr txBox="1">
            <a:spLocks noGrp="1"/>
          </p:cNvSpPr>
          <p:nvPr>
            <p:ph type="title"/>
          </p:nvPr>
        </p:nvSpPr>
        <p:spPr>
          <a:xfrm>
            <a:off x="950800" y="619224"/>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230" name="Google Shape;230;p15"/>
          <p:cNvSpPr txBox="1">
            <a:spLocks noGrp="1"/>
          </p:cNvSpPr>
          <p:nvPr>
            <p:ph type="subTitle" idx="1"/>
          </p:nvPr>
        </p:nvSpPr>
        <p:spPr>
          <a:xfrm>
            <a:off x="1103200" y="2161329"/>
            <a:ext cx="4738000" cy="3764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accent2"/>
              </a:buClr>
              <a:buSzPts val="1400"/>
              <a:buChar char="●"/>
              <a:defRPr sz="1867">
                <a:solidFill>
                  <a:schemeClr val="dk1"/>
                </a:solidFill>
              </a:defRPr>
            </a:lvl1pPr>
            <a:lvl2pPr lvl="1" rtl="0">
              <a:lnSpc>
                <a:spcPct val="115000"/>
              </a:lnSpc>
              <a:spcBef>
                <a:spcPts val="0"/>
              </a:spcBef>
              <a:spcAft>
                <a:spcPts val="0"/>
              </a:spcAft>
              <a:buClr>
                <a:schemeClr val="dk1"/>
              </a:buClr>
              <a:buSzPts val="1400"/>
              <a:buChar char="○"/>
              <a:defRPr>
                <a:solidFill>
                  <a:schemeClr val="dk1"/>
                </a:solidFill>
              </a:defRPr>
            </a:lvl2pPr>
            <a:lvl3pPr lvl="2" rtl="0">
              <a:lnSpc>
                <a:spcPct val="115000"/>
              </a:lnSpc>
              <a:spcBef>
                <a:spcPts val="0"/>
              </a:spcBef>
              <a:spcAft>
                <a:spcPts val="0"/>
              </a:spcAft>
              <a:buClr>
                <a:schemeClr val="dk1"/>
              </a:buClr>
              <a:buSzPts val="1400"/>
              <a:buChar char="■"/>
              <a:defRPr>
                <a:solidFill>
                  <a:schemeClr val="dk1"/>
                </a:solidFill>
              </a:defRPr>
            </a:lvl3pPr>
            <a:lvl4pPr lvl="3" rtl="0">
              <a:lnSpc>
                <a:spcPct val="115000"/>
              </a:lnSpc>
              <a:spcBef>
                <a:spcPts val="0"/>
              </a:spcBef>
              <a:spcAft>
                <a:spcPts val="0"/>
              </a:spcAft>
              <a:buClr>
                <a:schemeClr val="dk1"/>
              </a:buClr>
              <a:buSzPts val="1400"/>
              <a:buChar char="●"/>
              <a:defRPr>
                <a:solidFill>
                  <a:schemeClr val="dk1"/>
                </a:solidFill>
              </a:defRPr>
            </a:lvl4pPr>
            <a:lvl5pPr lvl="4" rtl="0">
              <a:lnSpc>
                <a:spcPct val="115000"/>
              </a:lnSpc>
              <a:spcBef>
                <a:spcPts val="0"/>
              </a:spcBef>
              <a:spcAft>
                <a:spcPts val="0"/>
              </a:spcAft>
              <a:buClr>
                <a:schemeClr val="dk1"/>
              </a:buClr>
              <a:buSzPts val="1400"/>
              <a:buChar char="○"/>
              <a:defRPr>
                <a:solidFill>
                  <a:schemeClr val="dk1"/>
                </a:solidFill>
              </a:defRPr>
            </a:lvl5pPr>
            <a:lvl6pPr lvl="5" rtl="0">
              <a:lnSpc>
                <a:spcPct val="115000"/>
              </a:lnSpc>
              <a:spcBef>
                <a:spcPts val="0"/>
              </a:spcBef>
              <a:spcAft>
                <a:spcPts val="0"/>
              </a:spcAft>
              <a:buClr>
                <a:schemeClr val="dk1"/>
              </a:buClr>
              <a:buSzPts val="1400"/>
              <a:buChar char="■"/>
              <a:defRPr>
                <a:solidFill>
                  <a:schemeClr val="dk1"/>
                </a:solidFill>
              </a:defRPr>
            </a:lvl6pPr>
            <a:lvl7pPr lvl="6" rtl="0">
              <a:lnSpc>
                <a:spcPct val="115000"/>
              </a:lnSpc>
              <a:spcBef>
                <a:spcPts val="0"/>
              </a:spcBef>
              <a:spcAft>
                <a:spcPts val="0"/>
              </a:spcAft>
              <a:buClr>
                <a:schemeClr val="dk1"/>
              </a:buClr>
              <a:buSzPts val="1400"/>
              <a:buChar char="●"/>
              <a:defRPr>
                <a:solidFill>
                  <a:schemeClr val="dk1"/>
                </a:solidFill>
              </a:defRPr>
            </a:lvl7pPr>
            <a:lvl8pPr lvl="7" rtl="0">
              <a:lnSpc>
                <a:spcPct val="115000"/>
              </a:lnSpc>
              <a:spcBef>
                <a:spcPts val="0"/>
              </a:spcBef>
              <a:spcAft>
                <a:spcPts val="0"/>
              </a:spcAft>
              <a:buClr>
                <a:schemeClr val="dk1"/>
              </a:buClr>
              <a:buSzPts val="1400"/>
              <a:buChar char="○"/>
              <a:defRPr>
                <a:solidFill>
                  <a:schemeClr val="dk1"/>
                </a:solidFill>
              </a:defRPr>
            </a:lvl8pPr>
            <a:lvl9pPr lvl="8" rtl="0">
              <a:lnSpc>
                <a:spcPct val="115000"/>
              </a:lnSpc>
              <a:spcBef>
                <a:spcPts val="0"/>
              </a:spcBef>
              <a:spcAft>
                <a:spcPts val="0"/>
              </a:spcAft>
              <a:buClr>
                <a:schemeClr val="dk1"/>
              </a:buClr>
              <a:buSzPts val="1400"/>
              <a:buChar char="■"/>
              <a:defRPr>
                <a:solidFill>
                  <a:schemeClr val="dk1"/>
                </a:solidFill>
              </a:defRPr>
            </a:lvl9pPr>
          </a:lstStyle>
          <a:p>
            <a:r>
              <a:rPr lang="en-GB"/>
              <a:t>Click to edit Master subtitle style</a:t>
            </a:r>
            <a:endParaRPr/>
          </a:p>
        </p:txBody>
      </p:sp>
      <p:sp>
        <p:nvSpPr>
          <p:cNvPr id="231" name="Google Shape;231;p15"/>
          <p:cNvSpPr txBox="1">
            <a:spLocks noGrp="1"/>
          </p:cNvSpPr>
          <p:nvPr>
            <p:ph type="subTitle" idx="2"/>
          </p:nvPr>
        </p:nvSpPr>
        <p:spPr>
          <a:xfrm>
            <a:off x="1103200" y="1696891"/>
            <a:ext cx="4738000" cy="5488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2400"/>
              <a:buFont typeface="DM Sans"/>
              <a:buNone/>
              <a:defRPr sz="2400">
                <a:solidFill>
                  <a:schemeClr val="dk1"/>
                </a:solidFill>
                <a:latin typeface="Rubik SemiBold"/>
                <a:ea typeface="Rubik SemiBold"/>
                <a:cs typeface="Rubik SemiBold"/>
                <a:sym typeface="Rubik SemiBold"/>
              </a:defRPr>
            </a:lvl1pPr>
            <a:lvl2pPr lvl="1"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2pPr>
            <a:lvl3pPr lvl="2"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3pPr>
            <a:lvl4pPr lvl="3"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4pPr>
            <a:lvl5pPr lvl="4"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5pPr>
            <a:lvl6pPr lvl="5"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6pPr>
            <a:lvl7pPr lvl="6"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7pPr>
            <a:lvl8pPr lvl="7"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8pPr>
            <a:lvl9pPr lvl="8"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9pPr>
          </a:lstStyle>
          <a:p>
            <a:r>
              <a:rPr lang="en-GB"/>
              <a:t>Click to edit Master subtitle style</a:t>
            </a:r>
            <a:endParaRPr/>
          </a:p>
        </p:txBody>
      </p:sp>
      <p:sp>
        <p:nvSpPr>
          <p:cNvPr id="232" name="Google Shape;232;p15"/>
          <p:cNvSpPr txBox="1">
            <a:spLocks noGrp="1"/>
          </p:cNvSpPr>
          <p:nvPr>
            <p:ph type="subTitle" idx="3"/>
          </p:nvPr>
        </p:nvSpPr>
        <p:spPr>
          <a:xfrm>
            <a:off x="6350800" y="2161333"/>
            <a:ext cx="4738000" cy="3764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accent2"/>
              </a:buClr>
              <a:buSzPts val="1400"/>
              <a:buChar char="●"/>
              <a:defRPr sz="1867">
                <a:solidFill>
                  <a:schemeClr val="dk1"/>
                </a:solidFill>
              </a:defRPr>
            </a:lvl1pPr>
            <a:lvl2pPr lvl="1" rtl="0">
              <a:lnSpc>
                <a:spcPct val="115000"/>
              </a:lnSpc>
              <a:spcBef>
                <a:spcPts val="0"/>
              </a:spcBef>
              <a:spcAft>
                <a:spcPts val="0"/>
              </a:spcAft>
              <a:buClr>
                <a:schemeClr val="dk1"/>
              </a:buClr>
              <a:buSzPts val="1400"/>
              <a:buChar char="○"/>
              <a:defRPr>
                <a:solidFill>
                  <a:schemeClr val="dk1"/>
                </a:solidFill>
              </a:defRPr>
            </a:lvl2pPr>
            <a:lvl3pPr lvl="2" rtl="0">
              <a:lnSpc>
                <a:spcPct val="115000"/>
              </a:lnSpc>
              <a:spcBef>
                <a:spcPts val="0"/>
              </a:spcBef>
              <a:spcAft>
                <a:spcPts val="0"/>
              </a:spcAft>
              <a:buClr>
                <a:schemeClr val="dk1"/>
              </a:buClr>
              <a:buSzPts val="1400"/>
              <a:buChar char="■"/>
              <a:defRPr>
                <a:solidFill>
                  <a:schemeClr val="dk1"/>
                </a:solidFill>
              </a:defRPr>
            </a:lvl3pPr>
            <a:lvl4pPr lvl="3" rtl="0">
              <a:lnSpc>
                <a:spcPct val="115000"/>
              </a:lnSpc>
              <a:spcBef>
                <a:spcPts val="0"/>
              </a:spcBef>
              <a:spcAft>
                <a:spcPts val="0"/>
              </a:spcAft>
              <a:buClr>
                <a:schemeClr val="dk1"/>
              </a:buClr>
              <a:buSzPts val="1400"/>
              <a:buChar char="●"/>
              <a:defRPr>
                <a:solidFill>
                  <a:schemeClr val="dk1"/>
                </a:solidFill>
              </a:defRPr>
            </a:lvl4pPr>
            <a:lvl5pPr lvl="4" rtl="0">
              <a:lnSpc>
                <a:spcPct val="115000"/>
              </a:lnSpc>
              <a:spcBef>
                <a:spcPts val="0"/>
              </a:spcBef>
              <a:spcAft>
                <a:spcPts val="0"/>
              </a:spcAft>
              <a:buClr>
                <a:schemeClr val="dk1"/>
              </a:buClr>
              <a:buSzPts val="1400"/>
              <a:buChar char="○"/>
              <a:defRPr>
                <a:solidFill>
                  <a:schemeClr val="dk1"/>
                </a:solidFill>
              </a:defRPr>
            </a:lvl5pPr>
            <a:lvl6pPr lvl="5" rtl="0">
              <a:lnSpc>
                <a:spcPct val="115000"/>
              </a:lnSpc>
              <a:spcBef>
                <a:spcPts val="0"/>
              </a:spcBef>
              <a:spcAft>
                <a:spcPts val="0"/>
              </a:spcAft>
              <a:buClr>
                <a:schemeClr val="dk1"/>
              </a:buClr>
              <a:buSzPts val="1400"/>
              <a:buChar char="■"/>
              <a:defRPr>
                <a:solidFill>
                  <a:schemeClr val="dk1"/>
                </a:solidFill>
              </a:defRPr>
            </a:lvl6pPr>
            <a:lvl7pPr lvl="6" rtl="0">
              <a:lnSpc>
                <a:spcPct val="115000"/>
              </a:lnSpc>
              <a:spcBef>
                <a:spcPts val="0"/>
              </a:spcBef>
              <a:spcAft>
                <a:spcPts val="0"/>
              </a:spcAft>
              <a:buClr>
                <a:schemeClr val="dk1"/>
              </a:buClr>
              <a:buSzPts val="1400"/>
              <a:buChar char="●"/>
              <a:defRPr>
                <a:solidFill>
                  <a:schemeClr val="dk1"/>
                </a:solidFill>
              </a:defRPr>
            </a:lvl7pPr>
            <a:lvl8pPr lvl="7" rtl="0">
              <a:lnSpc>
                <a:spcPct val="115000"/>
              </a:lnSpc>
              <a:spcBef>
                <a:spcPts val="0"/>
              </a:spcBef>
              <a:spcAft>
                <a:spcPts val="0"/>
              </a:spcAft>
              <a:buClr>
                <a:schemeClr val="dk1"/>
              </a:buClr>
              <a:buSzPts val="1400"/>
              <a:buChar char="○"/>
              <a:defRPr>
                <a:solidFill>
                  <a:schemeClr val="dk1"/>
                </a:solidFill>
              </a:defRPr>
            </a:lvl8pPr>
            <a:lvl9pPr lvl="8" rtl="0">
              <a:lnSpc>
                <a:spcPct val="115000"/>
              </a:lnSpc>
              <a:spcBef>
                <a:spcPts val="0"/>
              </a:spcBef>
              <a:spcAft>
                <a:spcPts val="0"/>
              </a:spcAft>
              <a:buClr>
                <a:schemeClr val="dk1"/>
              </a:buClr>
              <a:buSzPts val="1400"/>
              <a:buChar char="■"/>
              <a:defRPr>
                <a:solidFill>
                  <a:schemeClr val="dk1"/>
                </a:solidFill>
              </a:defRPr>
            </a:lvl9pPr>
          </a:lstStyle>
          <a:p>
            <a:r>
              <a:rPr lang="en-GB"/>
              <a:t>Click to edit Master subtitle style</a:t>
            </a:r>
            <a:endParaRPr/>
          </a:p>
        </p:txBody>
      </p:sp>
      <p:sp>
        <p:nvSpPr>
          <p:cNvPr id="233" name="Google Shape;233;p15"/>
          <p:cNvSpPr txBox="1">
            <a:spLocks noGrp="1"/>
          </p:cNvSpPr>
          <p:nvPr>
            <p:ph type="subTitle" idx="4"/>
          </p:nvPr>
        </p:nvSpPr>
        <p:spPr>
          <a:xfrm>
            <a:off x="6350800" y="1696891"/>
            <a:ext cx="4738000" cy="5488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2400"/>
              <a:buFont typeface="DM Sans"/>
              <a:buNone/>
              <a:defRPr sz="2400">
                <a:solidFill>
                  <a:schemeClr val="dk1"/>
                </a:solidFill>
                <a:latin typeface="Rubik SemiBold"/>
                <a:ea typeface="Rubik SemiBold"/>
                <a:cs typeface="Rubik SemiBold"/>
                <a:sym typeface="Rubik SemiBold"/>
              </a:defRPr>
            </a:lvl1pPr>
            <a:lvl2pPr lvl="1"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2pPr>
            <a:lvl3pPr lvl="2"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3pPr>
            <a:lvl4pPr lvl="3"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4pPr>
            <a:lvl5pPr lvl="4"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5pPr>
            <a:lvl6pPr lvl="5"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6pPr>
            <a:lvl7pPr lvl="6"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7pPr>
            <a:lvl8pPr lvl="7"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8pPr>
            <a:lvl9pPr lvl="8" rtl="0">
              <a:lnSpc>
                <a:spcPct val="115000"/>
              </a:lnSpc>
              <a:spcBef>
                <a:spcPts val="0"/>
              </a:spcBef>
              <a:spcAft>
                <a:spcPts val="0"/>
              </a:spcAft>
              <a:buClr>
                <a:schemeClr val="dk1"/>
              </a:buClr>
              <a:buSzPts val="2400"/>
              <a:buFont typeface="DM Sans"/>
              <a:buNone/>
              <a:defRPr sz="3200" b="1">
                <a:solidFill>
                  <a:schemeClr val="dk1"/>
                </a:solidFill>
                <a:latin typeface="DM Sans"/>
                <a:ea typeface="DM Sans"/>
                <a:cs typeface="DM Sans"/>
                <a:sym typeface="DM Sans"/>
              </a:defRPr>
            </a:lvl9pPr>
          </a:lstStyle>
          <a:p>
            <a:r>
              <a:rPr lang="en-GB"/>
              <a:t>Click to edit Master subtitle style</a:t>
            </a:r>
            <a:endParaRPr/>
          </a:p>
        </p:txBody>
      </p:sp>
      <p:grpSp>
        <p:nvGrpSpPr>
          <p:cNvPr id="234" name="Google Shape;234;p15"/>
          <p:cNvGrpSpPr/>
          <p:nvPr/>
        </p:nvGrpSpPr>
        <p:grpSpPr>
          <a:xfrm>
            <a:off x="5430984" y="5876665"/>
            <a:ext cx="1324371" cy="731521"/>
            <a:chOff x="7344325" y="4407498"/>
            <a:chExt cx="993278" cy="548641"/>
          </a:xfrm>
        </p:grpSpPr>
        <p:sp>
          <p:nvSpPr>
            <p:cNvPr id="235" name="Google Shape;235;p15"/>
            <p:cNvSpPr/>
            <p:nvPr/>
          </p:nvSpPr>
          <p:spPr>
            <a:xfrm>
              <a:off x="7344325" y="4407498"/>
              <a:ext cx="639405" cy="548632"/>
            </a:xfrm>
            <a:custGeom>
              <a:avLst/>
              <a:gdLst/>
              <a:ahLst/>
              <a:cxnLst/>
              <a:rect l="l" t="t" r="r" b="b"/>
              <a:pathLst>
                <a:path w="19674" h="16881" extrusionOk="0">
                  <a:moveTo>
                    <a:pt x="13740" y="1"/>
                  </a:moveTo>
                  <a:cubicBezTo>
                    <a:pt x="12357" y="1"/>
                    <a:pt x="11320" y="1124"/>
                    <a:pt x="10542" y="2219"/>
                  </a:cubicBezTo>
                  <a:lnTo>
                    <a:pt x="0" y="16880"/>
                  </a:lnTo>
                  <a:lnTo>
                    <a:pt x="19673" y="16506"/>
                  </a:lnTo>
                  <a:lnTo>
                    <a:pt x="19558" y="5618"/>
                  </a:lnTo>
                  <a:lnTo>
                    <a:pt x="19500" y="5531"/>
                  </a:lnTo>
                  <a:cubicBezTo>
                    <a:pt x="18579" y="4206"/>
                    <a:pt x="17657" y="2824"/>
                    <a:pt x="16562" y="1643"/>
                  </a:cubicBezTo>
                  <a:cubicBezTo>
                    <a:pt x="15813" y="865"/>
                    <a:pt x="14920" y="30"/>
                    <a:pt x="1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5"/>
            <p:cNvSpPr/>
            <p:nvPr/>
          </p:nvSpPr>
          <p:spPr>
            <a:xfrm>
              <a:off x="7344325" y="4654669"/>
              <a:ext cx="639405" cy="301470"/>
            </a:xfrm>
            <a:custGeom>
              <a:avLst/>
              <a:gdLst/>
              <a:ahLst/>
              <a:cxnLst/>
              <a:rect l="l" t="t" r="r" b="b"/>
              <a:pathLst>
                <a:path w="19674" h="9276" extrusionOk="0">
                  <a:moveTo>
                    <a:pt x="6683" y="0"/>
                  </a:moveTo>
                  <a:lnTo>
                    <a:pt x="0" y="9275"/>
                  </a:lnTo>
                  <a:lnTo>
                    <a:pt x="19673" y="8901"/>
                  </a:lnTo>
                  <a:lnTo>
                    <a:pt x="19644" y="5934"/>
                  </a:lnTo>
                  <a:lnTo>
                    <a:pt x="19327" y="5876"/>
                  </a:lnTo>
                  <a:cubicBezTo>
                    <a:pt x="12875" y="5070"/>
                    <a:pt x="9044" y="2391"/>
                    <a:pt x="6971" y="288"/>
                  </a:cubicBezTo>
                  <a:lnTo>
                    <a:pt x="66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5"/>
            <p:cNvSpPr/>
            <p:nvPr/>
          </p:nvSpPr>
          <p:spPr>
            <a:xfrm>
              <a:off x="7724393" y="4563861"/>
              <a:ext cx="606645" cy="383825"/>
            </a:xfrm>
            <a:custGeom>
              <a:avLst/>
              <a:gdLst/>
              <a:ahLst/>
              <a:cxnLst/>
              <a:rect l="l" t="t" r="r" b="b"/>
              <a:pathLst>
                <a:path w="18666" h="11810" extrusionOk="0">
                  <a:moveTo>
                    <a:pt x="9419" y="0"/>
                  </a:moveTo>
                  <a:cubicBezTo>
                    <a:pt x="8469" y="0"/>
                    <a:pt x="7777" y="807"/>
                    <a:pt x="7201" y="1556"/>
                  </a:cubicBezTo>
                  <a:lnTo>
                    <a:pt x="0" y="11608"/>
                  </a:lnTo>
                  <a:lnTo>
                    <a:pt x="144" y="11724"/>
                  </a:lnTo>
                  <a:lnTo>
                    <a:pt x="288" y="11810"/>
                  </a:lnTo>
                  <a:lnTo>
                    <a:pt x="346" y="11695"/>
                  </a:lnTo>
                  <a:lnTo>
                    <a:pt x="18320" y="11522"/>
                  </a:lnTo>
                  <a:cubicBezTo>
                    <a:pt x="18349" y="11580"/>
                    <a:pt x="18377" y="11637"/>
                    <a:pt x="18377" y="11637"/>
                  </a:cubicBezTo>
                  <a:lnTo>
                    <a:pt x="18521" y="11522"/>
                  </a:lnTo>
                  <a:lnTo>
                    <a:pt x="18665" y="11436"/>
                  </a:lnTo>
                  <a:cubicBezTo>
                    <a:pt x="18435" y="11061"/>
                    <a:pt x="12703" y="2564"/>
                    <a:pt x="11407" y="1152"/>
                  </a:cubicBezTo>
                  <a:cubicBezTo>
                    <a:pt x="10888" y="605"/>
                    <a:pt x="10255" y="29"/>
                    <a:pt x="9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717828" y="4699586"/>
              <a:ext cx="619775" cy="250932"/>
            </a:xfrm>
            <a:custGeom>
              <a:avLst/>
              <a:gdLst/>
              <a:ahLst/>
              <a:cxnLst/>
              <a:rect l="l" t="t" r="r" b="b"/>
              <a:pathLst>
                <a:path w="19070" h="7721" extrusionOk="0">
                  <a:moveTo>
                    <a:pt x="5560" y="1"/>
                  </a:moveTo>
                  <a:lnTo>
                    <a:pt x="1" y="7720"/>
                  </a:lnTo>
                  <a:lnTo>
                    <a:pt x="16505" y="7548"/>
                  </a:lnTo>
                  <a:cubicBezTo>
                    <a:pt x="17226" y="7432"/>
                    <a:pt x="19069" y="7432"/>
                    <a:pt x="19069" y="7432"/>
                  </a:cubicBezTo>
                  <a:lnTo>
                    <a:pt x="18637" y="6914"/>
                  </a:lnTo>
                  <a:cubicBezTo>
                    <a:pt x="18464" y="6655"/>
                    <a:pt x="18147" y="6194"/>
                    <a:pt x="17773" y="5646"/>
                  </a:cubicBezTo>
                  <a:lnTo>
                    <a:pt x="17744" y="5589"/>
                  </a:lnTo>
                  <a:lnTo>
                    <a:pt x="17658" y="5560"/>
                  </a:lnTo>
                  <a:cubicBezTo>
                    <a:pt x="11033" y="5186"/>
                    <a:pt x="7490" y="2420"/>
                    <a:pt x="5704" y="174"/>
                  </a:cubicBezTo>
                  <a:lnTo>
                    <a:pt x="5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16717" y="4640629"/>
              <a:ext cx="486850" cy="310830"/>
            </a:xfrm>
            <a:custGeom>
              <a:avLst/>
              <a:gdLst/>
              <a:ahLst/>
              <a:cxnLst/>
              <a:rect l="l" t="t" r="r" b="b"/>
              <a:pathLst>
                <a:path w="14980" h="9564" extrusionOk="0">
                  <a:moveTo>
                    <a:pt x="7576" y="0"/>
                  </a:moveTo>
                  <a:cubicBezTo>
                    <a:pt x="6712" y="0"/>
                    <a:pt x="6136" y="634"/>
                    <a:pt x="5675" y="1296"/>
                  </a:cubicBezTo>
                  <a:lnTo>
                    <a:pt x="116" y="9016"/>
                  </a:lnTo>
                  <a:cubicBezTo>
                    <a:pt x="1" y="9189"/>
                    <a:pt x="59" y="9390"/>
                    <a:pt x="203" y="9506"/>
                  </a:cubicBezTo>
                  <a:cubicBezTo>
                    <a:pt x="260" y="9563"/>
                    <a:pt x="318" y="9563"/>
                    <a:pt x="404" y="9563"/>
                  </a:cubicBezTo>
                  <a:cubicBezTo>
                    <a:pt x="519" y="9563"/>
                    <a:pt x="606" y="9534"/>
                    <a:pt x="692" y="9419"/>
                  </a:cubicBezTo>
                  <a:lnTo>
                    <a:pt x="836" y="9218"/>
                  </a:lnTo>
                  <a:lnTo>
                    <a:pt x="14173" y="9102"/>
                  </a:lnTo>
                  <a:cubicBezTo>
                    <a:pt x="14230" y="9218"/>
                    <a:pt x="14288" y="9275"/>
                    <a:pt x="14288" y="9275"/>
                  </a:cubicBezTo>
                  <a:cubicBezTo>
                    <a:pt x="14362" y="9386"/>
                    <a:pt x="14471" y="9438"/>
                    <a:pt x="14586" y="9438"/>
                  </a:cubicBezTo>
                  <a:cubicBezTo>
                    <a:pt x="14650" y="9438"/>
                    <a:pt x="14715" y="9421"/>
                    <a:pt x="14777" y="9390"/>
                  </a:cubicBezTo>
                  <a:cubicBezTo>
                    <a:pt x="14921" y="9275"/>
                    <a:pt x="14979" y="9074"/>
                    <a:pt x="14864" y="8901"/>
                  </a:cubicBezTo>
                  <a:cubicBezTo>
                    <a:pt x="14691" y="8613"/>
                    <a:pt x="10255" y="2045"/>
                    <a:pt x="9247" y="951"/>
                  </a:cubicBezTo>
                  <a:cubicBezTo>
                    <a:pt x="8930" y="634"/>
                    <a:pt x="8354" y="0"/>
                    <a:pt x="7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5"/>
            <p:cNvSpPr/>
            <p:nvPr/>
          </p:nvSpPr>
          <p:spPr>
            <a:xfrm>
              <a:off x="7607357" y="4766993"/>
              <a:ext cx="503685" cy="185380"/>
            </a:xfrm>
            <a:custGeom>
              <a:avLst/>
              <a:gdLst/>
              <a:ahLst/>
              <a:cxnLst/>
              <a:rect l="l" t="t" r="r" b="b"/>
              <a:pathLst>
                <a:path w="15498" h="5704" extrusionOk="0">
                  <a:moveTo>
                    <a:pt x="4120" y="1"/>
                  </a:moveTo>
                  <a:lnTo>
                    <a:pt x="1" y="5704"/>
                  </a:lnTo>
                  <a:lnTo>
                    <a:pt x="15497" y="5531"/>
                  </a:lnTo>
                  <a:lnTo>
                    <a:pt x="15037" y="4840"/>
                  </a:lnTo>
                  <a:cubicBezTo>
                    <a:pt x="9621" y="4293"/>
                    <a:pt x="6079" y="2075"/>
                    <a:pt x="4408" y="289"/>
                  </a:cubicBezTo>
                  <a:lnTo>
                    <a:pt x="41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2997599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dk2"/>
        </a:solidFill>
        <a:effectLst/>
      </p:bgPr>
    </p:bg>
    <p:spTree>
      <p:nvGrpSpPr>
        <p:cNvPr id="1" name="Shape 241"/>
        <p:cNvGrpSpPr/>
        <p:nvPr/>
      </p:nvGrpSpPr>
      <p:grpSpPr>
        <a:xfrm>
          <a:off x="0" y="0"/>
          <a:ext cx="0" cy="0"/>
          <a:chOff x="0" y="0"/>
          <a:chExt cx="0" cy="0"/>
        </a:xfrm>
      </p:grpSpPr>
      <p:sp>
        <p:nvSpPr>
          <p:cNvPr id="242" name="Google Shape;242;p16"/>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6"/>
          <p:cNvSpPr txBox="1">
            <a:spLocks noGrp="1"/>
          </p:cNvSpPr>
          <p:nvPr>
            <p:ph type="title"/>
          </p:nvPr>
        </p:nvSpPr>
        <p:spPr>
          <a:xfrm>
            <a:off x="950800" y="619224"/>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244" name="Google Shape;244;p16"/>
          <p:cNvSpPr txBox="1">
            <a:spLocks noGrp="1"/>
          </p:cNvSpPr>
          <p:nvPr>
            <p:ph type="body" idx="1"/>
          </p:nvPr>
        </p:nvSpPr>
        <p:spPr>
          <a:xfrm>
            <a:off x="950800" y="2137367"/>
            <a:ext cx="5084000" cy="309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r>
              <a:rPr lang="en-GB"/>
              <a:t>Click to edit Master text styles</a:t>
            </a:r>
          </a:p>
        </p:txBody>
      </p:sp>
      <p:sp>
        <p:nvSpPr>
          <p:cNvPr id="245" name="Google Shape;245;p16"/>
          <p:cNvSpPr txBox="1">
            <a:spLocks noGrp="1"/>
          </p:cNvSpPr>
          <p:nvPr>
            <p:ph type="body" idx="2"/>
          </p:nvPr>
        </p:nvSpPr>
        <p:spPr>
          <a:xfrm>
            <a:off x="6157200" y="2137367"/>
            <a:ext cx="5084000" cy="309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r>
              <a:rPr lang="en-GB"/>
              <a:t>Click to edit Master text styles</a:t>
            </a:r>
          </a:p>
        </p:txBody>
      </p:sp>
      <p:grpSp>
        <p:nvGrpSpPr>
          <p:cNvPr id="246" name="Google Shape;246;p16"/>
          <p:cNvGrpSpPr/>
          <p:nvPr/>
        </p:nvGrpSpPr>
        <p:grpSpPr>
          <a:xfrm>
            <a:off x="9807558" y="5788137"/>
            <a:ext cx="1324412" cy="820048"/>
            <a:chOff x="7109475" y="4336925"/>
            <a:chExt cx="993309" cy="615036"/>
          </a:xfrm>
        </p:grpSpPr>
        <p:sp>
          <p:nvSpPr>
            <p:cNvPr id="247" name="Google Shape;247;p16"/>
            <p:cNvSpPr/>
            <p:nvPr/>
          </p:nvSpPr>
          <p:spPr>
            <a:xfrm>
              <a:off x="7821714" y="4550336"/>
              <a:ext cx="101925" cy="391428"/>
            </a:xfrm>
            <a:custGeom>
              <a:avLst/>
              <a:gdLst/>
              <a:ahLst/>
              <a:cxnLst/>
              <a:rect l="l" t="t" r="r" b="b"/>
              <a:pathLst>
                <a:path w="3458" h="13280" extrusionOk="0">
                  <a:moveTo>
                    <a:pt x="1528" y="1"/>
                  </a:moveTo>
                  <a:cubicBezTo>
                    <a:pt x="1355" y="1"/>
                    <a:pt x="1211" y="145"/>
                    <a:pt x="1182" y="318"/>
                  </a:cubicBezTo>
                  <a:lnTo>
                    <a:pt x="1" y="12905"/>
                  </a:lnTo>
                  <a:cubicBezTo>
                    <a:pt x="1" y="12991"/>
                    <a:pt x="30" y="13078"/>
                    <a:pt x="87" y="13164"/>
                  </a:cubicBezTo>
                  <a:cubicBezTo>
                    <a:pt x="174" y="13222"/>
                    <a:pt x="260" y="13279"/>
                    <a:pt x="347" y="13279"/>
                  </a:cubicBezTo>
                  <a:lnTo>
                    <a:pt x="3083" y="13279"/>
                  </a:lnTo>
                  <a:cubicBezTo>
                    <a:pt x="3198" y="13279"/>
                    <a:pt x="3285" y="13222"/>
                    <a:pt x="3342" y="13164"/>
                  </a:cubicBezTo>
                  <a:cubicBezTo>
                    <a:pt x="3400" y="13107"/>
                    <a:pt x="3457" y="12991"/>
                    <a:pt x="3429" y="12905"/>
                  </a:cubicBezTo>
                  <a:lnTo>
                    <a:pt x="2622" y="346"/>
                  </a:lnTo>
                  <a:cubicBezTo>
                    <a:pt x="2622" y="145"/>
                    <a:pt x="2478" y="1"/>
                    <a:pt x="2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6"/>
            <p:cNvSpPr/>
            <p:nvPr/>
          </p:nvSpPr>
          <p:spPr>
            <a:xfrm>
              <a:off x="7835301" y="4550336"/>
              <a:ext cx="76458" cy="250479"/>
            </a:xfrm>
            <a:custGeom>
              <a:avLst/>
              <a:gdLst/>
              <a:ahLst/>
              <a:cxnLst/>
              <a:rect l="l" t="t" r="r" b="b"/>
              <a:pathLst>
                <a:path w="2594" h="8498" extrusionOk="0">
                  <a:moveTo>
                    <a:pt x="1067" y="1"/>
                  </a:moveTo>
                  <a:cubicBezTo>
                    <a:pt x="894" y="1"/>
                    <a:pt x="750" y="145"/>
                    <a:pt x="721" y="318"/>
                  </a:cubicBezTo>
                  <a:lnTo>
                    <a:pt x="1" y="8123"/>
                  </a:lnTo>
                  <a:cubicBezTo>
                    <a:pt x="1" y="8239"/>
                    <a:pt x="58" y="8354"/>
                    <a:pt x="145" y="8440"/>
                  </a:cubicBezTo>
                  <a:cubicBezTo>
                    <a:pt x="202" y="8469"/>
                    <a:pt x="289" y="8498"/>
                    <a:pt x="346" y="8498"/>
                  </a:cubicBezTo>
                  <a:cubicBezTo>
                    <a:pt x="404" y="8498"/>
                    <a:pt x="462" y="8469"/>
                    <a:pt x="519" y="8469"/>
                  </a:cubicBezTo>
                  <a:cubicBezTo>
                    <a:pt x="1182" y="8095"/>
                    <a:pt x="1844" y="7691"/>
                    <a:pt x="2449" y="7230"/>
                  </a:cubicBezTo>
                  <a:cubicBezTo>
                    <a:pt x="2536" y="7173"/>
                    <a:pt x="2593" y="7058"/>
                    <a:pt x="2593" y="6942"/>
                  </a:cubicBezTo>
                  <a:lnTo>
                    <a:pt x="2161" y="346"/>
                  </a:lnTo>
                  <a:cubicBezTo>
                    <a:pt x="2161" y="145"/>
                    <a:pt x="2017" y="1"/>
                    <a:pt x="18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6"/>
            <p:cNvSpPr/>
            <p:nvPr/>
          </p:nvSpPr>
          <p:spPr>
            <a:xfrm>
              <a:off x="7725810" y="4566045"/>
              <a:ext cx="146903" cy="221210"/>
            </a:xfrm>
            <a:custGeom>
              <a:avLst/>
              <a:gdLst/>
              <a:ahLst/>
              <a:cxnLst/>
              <a:rect l="l" t="t" r="r" b="b"/>
              <a:pathLst>
                <a:path w="4984" h="7505" extrusionOk="0">
                  <a:moveTo>
                    <a:pt x="4378" y="1"/>
                  </a:moveTo>
                  <a:cubicBezTo>
                    <a:pt x="4321" y="1"/>
                    <a:pt x="4263" y="15"/>
                    <a:pt x="4205" y="44"/>
                  </a:cubicBezTo>
                  <a:cubicBezTo>
                    <a:pt x="4148" y="73"/>
                    <a:pt x="2160" y="1081"/>
                    <a:pt x="1066" y="3039"/>
                  </a:cubicBezTo>
                  <a:cubicBezTo>
                    <a:pt x="0" y="4998"/>
                    <a:pt x="231" y="7101"/>
                    <a:pt x="259" y="7216"/>
                  </a:cubicBezTo>
                  <a:cubicBezTo>
                    <a:pt x="259" y="7302"/>
                    <a:pt x="346" y="7418"/>
                    <a:pt x="432" y="7475"/>
                  </a:cubicBezTo>
                  <a:cubicBezTo>
                    <a:pt x="490" y="7504"/>
                    <a:pt x="547" y="7504"/>
                    <a:pt x="605" y="7504"/>
                  </a:cubicBezTo>
                  <a:cubicBezTo>
                    <a:pt x="663" y="7504"/>
                    <a:pt x="691" y="7504"/>
                    <a:pt x="749" y="7475"/>
                  </a:cubicBezTo>
                  <a:cubicBezTo>
                    <a:pt x="835" y="7418"/>
                    <a:pt x="2794" y="6409"/>
                    <a:pt x="3889" y="4451"/>
                  </a:cubicBezTo>
                  <a:cubicBezTo>
                    <a:pt x="4983" y="2492"/>
                    <a:pt x="4724" y="389"/>
                    <a:pt x="4724" y="303"/>
                  </a:cubicBezTo>
                  <a:cubicBezTo>
                    <a:pt x="4695" y="188"/>
                    <a:pt x="4638" y="101"/>
                    <a:pt x="4551" y="44"/>
                  </a:cubicBezTo>
                  <a:cubicBezTo>
                    <a:pt x="4494" y="15"/>
                    <a:pt x="4436" y="1"/>
                    <a:pt x="4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6"/>
            <p:cNvSpPr/>
            <p:nvPr/>
          </p:nvSpPr>
          <p:spPr>
            <a:xfrm>
              <a:off x="7667218" y="4399024"/>
              <a:ext cx="208035" cy="163233"/>
            </a:xfrm>
            <a:custGeom>
              <a:avLst/>
              <a:gdLst/>
              <a:ahLst/>
              <a:cxnLst/>
              <a:rect l="l" t="t" r="r" b="b"/>
              <a:pathLst>
                <a:path w="7058" h="5538" extrusionOk="0">
                  <a:moveTo>
                    <a:pt x="316" y="0"/>
                  </a:moveTo>
                  <a:cubicBezTo>
                    <a:pt x="229" y="0"/>
                    <a:pt x="158" y="52"/>
                    <a:pt x="87" y="123"/>
                  </a:cubicBezTo>
                  <a:cubicBezTo>
                    <a:pt x="29" y="209"/>
                    <a:pt x="1" y="324"/>
                    <a:pt x="29" y="440"/>
                  </a:cubicBezTo>
                  <a:cubicBezTo>
                    <a:pt x="58" y="526"/>
                    <a:pt x="721" y="2571"/>
                    <a:pt x="2535" y="3954"/>
                  </a:cubicBezTo>
                  <a:cubicBezTo>
                    <a:pt x="4321" y="5336"/>
                    <a:pt x="6568" y="5538"/>
                    <a:pt x="6654" y="5538"/>
                  </a:cubicBezTo>
                  <a:lnTo>
                    <a:pt x="6683" y="5538"/>
                  </a:lnTo>
                  <a:cubicBezTo>
                    <a:pt x="6798" y="5538"/>
                    <a:pt x="6885" y="5509"/>
                    <a:pt x="6942" y="5423"/>
                  </a:cubicBezTo>
                  <a:cubicBezTo>
                    <a:pt x="7029" y="5336"/>
                    <a:pt x="7058" y="5192"/>
                    <a:pt x="7000" y="5106"/>
                  </a:cubicBezTo>
                  <a:cubicBezTo>
                    <a:pt x="6971" y="5019"/>
                    <a:pt x="6338" y="2974"/>
                    <a:pt x="4523" y="1592"/>
                  </a:cubicBezTo>
                  <a:cubicBezTo>
                    <a:pt x="2708" y="209"/>
                    <a:pt x="490" y="8"/>
                    <a:pt x="375" y="8"/>
                  </a:cubicBezTo>
                  <a:cubicBezTo>
                    <a:pt x="355" y="2"/>
                    <a:pt x="335" y="0"/>
                    <a:pt x="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6"/>
            <p:cNvSpPr/>
            <p:nvPr/>
          </p:nvSpPr>
          <p:spPr>
            <a:xfrm>
              <a:off x="7871818" y="4435422"/>
              <a:ext cx="230966" cy="131075"/>
            </a:xfrm>
            <a:custGeom>
              <a:avLst/>
              <a:gdLst/>
              <a:ahLst/>
              <a:cxnLst/>
              <a:rect l="l" t="t" r="r" b="b"/>
              <a:pathLst>
                <a:path w="7836" h="4447" extrusionOk="0">
                  <a:moveTo>
                    <a:pt x="7101" y="1"/>
                  </a:moveTo>
                  <a:cubicBezTo>
                    <a:pt x="6345" y="1"/>
                    <a:pt x="4691" y="99"/>
                    <a:pt x="3169" y="904"/>
                  </a:cubicBezTo>
                  <a:cubicBezTo>
                    <a:pt x="1124" y="1970"/>
                    <a:pt x="87" y="3842"/>
                    <a:pt x="58" y="3928"/>
                  </a:cubicBezTo>
                  <a:cubicBezTo>
                    <a:pt x="0" y="4044"/>
                    <a:pt x="0" y="4159"/>
                    <a:pt x="58" y="4274"/>
                  </a:cubicBezTo>
                  <a:cubicBezTo>
                    <a:pt x="116" y="4361"/>
                    <a:pt x="202" y="4418"/>
                    <a:pt x="317" y="4447"/>
                  </a:cubicBezTo>
                  <a:lnTo>
                    <a:pt x="807" y="4447"/>
                  </a:lnTo>
                  <a:cubicBezTo>
                    <a:pt x="1585" y="4447"/>
                    <a:pt x="3198" y="4361"/>
                    <a:pt x="4695" y="3554"/>
                  </a:cubicBezTo>
                  <a:cubicBezTo>
                    <a:pt x="6712" y="2488"/>
                    <a:pt x="7749" y="616"/>
                    <a:pt x="7777" y="530"/>
                  </a:cubicBezTo>
                  <a:cubicBezTo>
                    <a:pt x="7835" y="414"/>
                    <a:pt x="7835" y="299"/>
                    <a:pt x="7777" y="184"/>
                  </a:cubicBezTo>
                  <a:cubicBezTo>
                    <a:pt x="7720" y="98"/>
                    <a:pt x="7633" y="40"/>
                    <a:pt x="7518" y="11"/>
                  </a:cubicBezTo>
                  <a:cubicBezTo>
                    <a:pt x="7497" y="11"/>
                    <a:pt x="7346" y="1"/>
                    <a:pt x="7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6"/>
            <p:cNvSpPr/>
            <p:nvPr/>
          </p:nvSpPr>
          <p:spPr>
            <a:xfrm>
              <a:off x="7835301" y="4520392"/>
              <a:ext cx="77283" cy="73275"/>
            </a:xfrm>
            <a:custGeom>
              <a:avLst/>
              <a:gdLst/>
              <a:ahLst/>
              <a:cxnLst/>
              <a:rect l="l" t="t" r="r" b="b"/>
              <a:pathLst>
                <a:path w="2622" h="2486" extrusionOk="0">
                  <a:moveTo>
                    <a:pt x="1366" y="1"/>
                  </a:moveTo>
                  <a:cubicBezTo>
                    <a:pt x="1022" y="1"/>
                    <a:pt x="671" y="131"/>
                    <a:pt x="404" y="383"/>
                  </a:cubicBezTo>
                  <a:cubicBezTo>
                    <a:pt x="145" y="613"/>
                    <a:pt x="1" y="930"/>
                    <a:pt x="1" y="1276"/>
                  </a:cubicBezTo>
                  <a:cubicBezTo>
                    <a:pt x="1" y="1593"/>
                    <a:pt x="145" y="1910"/>
                    <a:pt x="375" y="2140"/>
                  </a:cubicBezTo>
                  <a:cubicBezTo>
                    <a:pt x="635" y="2370"/>
                    <a:pt x="951" y="2486"/>
                    <a:pt x="1297" y="2486"/>
                  </a:cubicBezTo>
                  <a:cubicBezTo>
                    <a:pt x="1614" y="2486"/>
                    <a:pt x="1959" y="2370"/>
                    <a:pt x="2219" y="2111"/>
                  </a:cubicBezTo>
                  <a:cubicBezTo>
                    <a:pt x="2478" y="1881"/>
                    <a:pt x="2622" y="1564"/>
                    <a:pt x="2622" y="1218"/>
                  </a:cubicBezTo>
                  <a:cubicBezTo>
                    <a:pt x="2622" y="901"/>
                    <a:pt x="2507" y="585"/>
                    <a:pt x="2248" y="354"/>
                  </a:cubicBezTo>
                  <a:cubicBezTo>
                    <a:pt x="2010" y="117"/>
                    <a:pt x="1691" y="1"/>
                    <a:pt x="1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6"/>
            <p:cNvSpPr/>
            <p:nvPr/>
          </p:nvSpPr>
          <p:spPr>
            <a:xfrm>
              <a:off x="7329342" y="4561388"/>
              <a:ext cx="101925" cy="390573"/>
            </a:xfrm>
            <a:custGeom>
              <a:avLst/>
              <a:gdLst/>
              <a:ahLst/>
              <a:cxnLst/>
              <a:rect l="l" t="t" r="r" b="b"/>
              <a:pathLst>
                <a:path w="3458" h="13251" extrusionOk="0">
                  <a:moveTo>
                    <a:pt x="1527" y="0"/>
                  </a:moveTo>
                  <a:cubicBezTo>
                    <a:pt x="1354" y="0"/>
                    <a:pt x="1210" y="115"/>
                    <a:pt x="1182" y="288"/>
                  </a:cubicBezTo>
                  <a:lnTo>
                    <a:pt x="1" y="12876"/>
                  </a:lnTo>
                  <a:cubicBezTo>
                    <a:pt x="1" y="12962"/>
                    <a:pt x="29" y="13077"/>
                    <a:pt x="87" y="13135"/>
                  </a:cubicBezTo>
                  <a:cubicBezTo>
                    <a:pt x="173" y="13221"/>
                    <a:pt x="260" y="13250"/>
                    <a:pt x="346" y="13250"/>
                  </a:cubicBezTo>
                  <a:lnTo>
                    <a:pt x="3083" y="13250"/>
                  </a:lnTo>
                  <a:cubicBezTo>
                    <a:pt x="3198" y="13250"/>
                    <a:pt x="3284" y="13221"/>
                    <a:pt x="3342" y="13135"/>
                  </a:cubicBezTo>
                  <a:cubicBezTo>
                    <a:pt x="3400" y="13077"/>
                    <a:pt x="3457" y="12991"/>
                    <a:pt x="3428" y="12876"/>
                  </a:cubicBezTo>
                  <a:lnTo>
                    <a:pt x="2622" y="317"/>
                  </a:lnTo>
                  <a:cubicBezTo>
                    <a:pt x="2622" y="144"/>
                    <a:pt x="2478" y="0"/>
                    <a:pt x="2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6"/>
            <p:cNvSpPr/>
            <p:nvPr/>
          </p:nvSpPr>
          <p:spPr>
            <a:xfrm>
              <a:off x="7343784" y="4563923"/>
              <a:ext cx="77283" cy="250479"/>
            </a:xfrm>
            <a:custGeom>
              <a:avLst/>
              <a:gdLst/>
              <a:ahLst/>
              <a:cxnLst/>
              <a:rect l="l" t="t" r="r" b="b"/>
              <a:pathLst>
                <a:path w="2622" h="8498" extrusionOk="0">
                  <a:moveTo>
                    <a:pt x="1095" y="1"/>
                  </a:moveTo>
                  <a:cubicBezTo>
                    <a:pt x="922" y="1"/>
                    <a:pt x="749" y="145"/>
                    <a:pt x="749" y="317"/>
                  </a:cubicBezTo>
                  <a:lnTo>
                    <a:pt x="0" y="8123"/>
                  </a:lnTo>
                  <a:cubicBezTo>
                    <a:pt x="0" y="8239"/>
                    <a:pt x="58" y="8354"/>
                    <a:pt x="173" y="8440"/>
                  </a:cubicBezTo>
                  <a:cubicBezTo>
                    <a:pt x="231" y="8469"/>
                    <a:pt x="288" y="8498"/>
                    <a:pt x="346" y="8498"/>
                  </a:cubicBezTo>
                  <a:cubicBezTo>
                    <a:pt x="404" y="8498"/>
                    <a:pt x="461" y="8498"/>
                    <a:pt x="519" y="8469"/>
                  </a:cubicBezTo>
                  <a:cubicBezTo>
                    <a:pt x="1181" y="8094"/>
                    <a:pt x="1844" y="7691"/>
                    <a:pt x="2477" y="7230"/>
                  </a:cubicBezTo>
                  <a:cubicBezTo>
                    <a:pt x="2564" y="7173"/>
                    <a:pt x="2621" y="7058"/>
                    <a:pt x="2593" y="6942"/>
                  </a:cubicBezTo>
                  <a:lnTo>
                    <a:pt x="2189" y="346"/>
                  </a:lnTo>
                  <a:cubicBezTo>
                    <a:pt x="2161" y="145"/>
                    <a:pt x="2017" y="1"/>
                    <a:pt x="18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6"/>
            <p:cNvSpPr/>
            <p:nvPr/>
          </p:nvSpPr>
          <p:spPr>
            <a:xfrm>
              <a:off x="7109475" y="4502060"/>
              <a:ext cx="259822" cy="91608"/>
            </a:xfrm>
            <a:custGeom>
              <a:avLst/>
              <a:gdLst/>
              <a:ahLst/>
              <a:cxnLst/>
              <a:rect l="l" t="t" r="r" b="b"/>
              <a:pathLst>
                <a:path w="8815" h="3108" extrusionOk="0">
                  <a:moveTo>
                    <a:pt x="3720" y="0"/>
                  </a:moveTo>
                  <a:cubicBezTo>
                    <a:pt x="1809" y="0"/>
                    <a:pt x="281" y="721"/>
                    <a:pt x="231" y="746"/>
                  </a:cubicBezTo>
                  <a:cubicBezTo>
                    <a:pt x="116" y="803"/>
                    <a:pt x="29" y="919"/>
                    <a:pt x="29" y="1034"/>
                  </a:cubicBezTo>
                  <a:cubicBezTo>
                    <a:pt x="0" y="1149"/>
                    <a:pt x="58" y="1264"/>
                    <a:pt x="144" y="1322"/>
                  </a:cubicBezTo>
                  <a:cubicBezTo>
                    <a:pt x="202" y="1408"/>
                    <a:pt x="1901" y="2791"/>
                    <a:pt x="4206" y="3050"/>
                  </a:cubicBezTo>
                  <a:cubicBezTo>
                    <a:pt x="4494" y="3108"/>
                    <a:pt x="4782" y="3108"/>
                    <a:pt x="5070" y="3108"/>
                  </a:cubicBezTo>
                  <a:cubicBezTo>
                    <a:pt x="7000" y="3108"/>
                    <a:pt x="8526" y="2388"/>
                    <a:pt x="8613" y="2359"/>
                  </a:cubicBezTo>
                  <a:cubicBezTo>
                    <a:pt x="8699" y="2301"/>
                    <a:pt x="8786" y="2186"/>
                    <a:pt x="8786" y="2071"/>
                  </a:cubicBezTo>
                  <a:cubicBezTo>
                    <a:pt x="8814" y="1956"/>
                    <a:pt x="8757" y="1840"/>
                    <a:pt x="8670" y="1783"/>
                  </a:cubicBezTo>
                  <a:cubicBezTo>
                    <a:pt x="8613" y="1696"/>
                    <a:pt x="6913" y="314"/>
                    <a:pt x="4609" y="54"/>
                  </a:cubicBezTo>
                  <a:cubicBezTo>
                    <a:pt x="4306" y="17"/>
                    <a:pt x="4009" y="0"/>
                    <a:pt x="3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7357370" y="4336925"/>
              <a:ext cx="133315" cy="235535"/>
            </a:xfrm>
            <a:custGeom>
              <a:avLst/>
              <a:gdLst/>
              <a:ahLst/>
              <a:cxnLst/>
              <a:rect l="l" t="t" r="r" b="b"/>
              <a:pathLst>
                <a:path w="4523" h="7991" extrusionOk="0">
                  <a:moveTo>
                    <a:pt x="3607" y="1"/>
                  </a:moveTo>
                  <a:cubicBezTo>
                    <a:pt x="3528" y="1"/>
                    <a:pt x="3434" y="27"/>
                    <a:pt x="3370" y="69"/>
                  </a:cubicBezTo>
                  <a:cubicBezTo>
                    <a:pt x="3313" y="127"/>
                    <a:pt x="1527" y="1423"/>
                    <a:pt x="778" y="3497"/>
                  </a:cubicBezTo>
                  <a:cubicBezTo>
                    <a:pt x="0" y="5600"/>
                    <a:pt x="605" y="7645"/>
                    <a:pt x="634" y="7731"/>
                  </a:cubicBezTo>
                  <a:cubicBezTo>
                    <a:pt x="663" y="7847"/>
                    <a:pt x="749" y="7933"/>
                    <a:pt x="835" y="7962"/>
                  </a:cubicBezTo>
                  <a:cubicBezTo>
                    <a:pt x="893" y="7991"/>
                    <a:pt x="922" y="7991"/>
                    <a:pt x="951" y="7991"/>
                  </a:cubicBezTo>
                  <a:cubicBezTo>
                    <a:pt x="1037" y="7991"/>
                    <a:pt x="1095" y="7962"/>
                    <a:pt x="1152" y="7933"/>
                  </a:cubicBezTo>
                  <a:cubicBezTo>
                    <a:pt x="1239" y="7875"/>
                    <a:pt x="3025" y="6579"/>
                    <a:pt x="3774" y="4476"/>
                  </a:cubicBezTo>
                  <a:cubicBezTo>
                    <a:pt x="4522" y="2403"/>
                    <a:pt x="3946" y="329"/>
                    <a:pt x="3918" y="242"/>
                  </a:cubicBezTo>
                  <a:cubicBezTo>
                    <a:pt x="3889" y="156"/>
                    <a:pt x="3802" y="69"/>
                    <a:pt x="3687" y="12"/>
                  </a:cubicBezTo>
                  <a:cubicBezTo>
                    <a:pt x="3664" y="4"/>
                    <a:pt x="3637" y="1"/>
                    <a:pt x="3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7377736" y="4569022"/>
              <a:ext cx="203790" cy="168125"/>
            </a:xfrm>
            <a:custGeom>
              <a:avLst/>
              <a:gdLst/>
              <a:ahLst/>
              <a:cxnLst/>
              <a:rect l="l" t="t" r="r" b="b"/>
              <a:pathLst>
                <a:path w="6914" h="5704" extrusionOk="0">
                  <a:moveTo>
                    <a:pt x="404" y="0"/>
                  </a:moveTo>
                  <a:cubicBezTo>
                    <a:pt x="260" y="0"/>
                    <a:pt x="173" y="29"/>
                    <a:pt x="87" y="116"/>
                  </a:cubicBezTo>
                  <a:cubicBezTo>
                    <a:pt x="0" y="231"/>
                    <a:pt x="0" y="346"/>
                    <a:pt x="29" y="461"/>
                  </a:cubicBezTo>
                  <a:cubicBezTo>
                    <a:pt x="58" y="548"/>
                    <a:pt x="634" y="2593"/>
                    <a:pt x="2420" y="4004"/>
                  </a:cubicBezTo>
                  <a:cubicBezTo>
                    <a:pt x="4206" y="5444"/>
                    <a:pt x="6424" y="5704"/>
                    <a:pt x="6510" y="5704"/>
                  </a:cubicBezTo>
                  <a:lnTo>
                    <a:pt x="6539" y="5704"/>
                  </a:lnTo>
                  <a:cubicBezTo>
                    <a:pt x="6654" y="5704"/>
                    <a:pt x="6741" y="5646"/>
                    <a:pt x="6798" y="5588"/>
                  </a:cubicBezTo>
                  <a:cubicBezTo>
                    <a:pt x="6885" y="5502"/>
                    <a:pt x="6913" y="5358"/>
                    <a:pt x="6885" y="5272"/>
                  </a:cubicBezTo>
                  <a:cubicBezTo>
                    <a:pt x="6856" y="5185"/>
                    <a:pt x="6251" y="3140"/>
                    <a:pt x="4465" y="1700"/>
                  </a:cubicBezTo>
                  <a:cubicBezTo>
                    <a:pt x="2708" y="260"/>
                    <a:pt x="490" y="29"/>
                    <a:pt x="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6"/>
            <p:cNvSpPr/>
            <p:nvPr/>
          </p:nvSpPr>
          <p:spPr>
            <a:xfrm>
              <a:off x="7344638" y="4535983"/>
              <a:ext cx="79818" cy="72980"/>
            </a:xfrm>
            <a:custGeom>
              <a:avLst/>
              <a:gdLst/>
              <a:ahLst/>
              <a:cxnLst/>
              <a:rect l="l" t="t" r="r" b="b"/>
              <a:pathLst>
                <a:path w="2708" h="2476" extrusionOk="0">
                  <a:moveTo>
                    <a:pt x="1343" y="1"/>
                  </a:moveTo>
                  <a:cubicBezTo>
                    <a:pt x="846" y="1"/>
                    <a:pt x="356" y="274"/>
                    <a:pt x="144" y="718"/>
                  </a:cubicBezTo>
                  <a:cubicBezTo>
                    <a:pt x="0" y="1006"/>
                    <a:pt x="0" y="1323"/>
                    <a:pt x="115" y="1640"/>
                  </a:cubicBezTo>
                  <a:cubicBezTo>
                    <a:pt x="231" y="1957"/>
                    <a:pt x="490" y="2216"/>
                    <a:pt x="807" y="2360"/>
                  </a:cubicBezTo>
                  <a:cubicBezTo>
                    <a:pt x="979" y="2446"/>
                    <a:pt x="1181" y="2475"/>
                    <a:pt x="1354" y="2475"/>
                  </a:cubicBezTo>
                  <a:cubicBezTo>
                    <a:pt x="1872" y="2475"/>
                    <a:pt x="2333" y="2216"/>
                    <a:pt x="2535" y="1784"/>
                  </a:cubicBezTo>
                  <a:cubicBezTo>
                    <a:pt x="2679" y="1496"/>
                    <a:pt x="2708" y="1150"/>
                    <a:pt x="2592" y="862"/>
                  </a:cubicBezTo>
                  <a:cubicBezTo>
                    <a:pt x="2477" y="545"/>
                    <a:pt x="2218" y="257"/>
                    <a:pt x="1872" y="113"/>
                  </a:cubicBezTo>
                  <a:cubicBezTo>
                    <a:pt x="1704" y="37"/>
                    <a:pt x="1523" y="1"/>
                    <a:pt x="1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03606584"/>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dk2"/>
        </a:solidFill>
        <a:effectLst/>
      </p:bgPr>
    </p:bg>
    <p:spTree>
      <p:nvGrpSpPr>
        <p:cNvPr id="1" name="Shape 259"/>
        <p:cNvGrpSpPr/>
        <p:nvPr/>
      </p:nvGrpSpPr>
      <p:grpSpPr>
        <a:xfrm>
          <a:off x="0" y="0"/>
          <a:ext cx="0" cy="0"/>
          <a:chOff x="0" y="0"/>
          <a:chExt cx="0" cy="0"/>
        </a:xfrm>
      </p:grpSpPr>
      <p:sp>
        <p:nvSpPr>
          <p:cNvPr id="260" name="Google Shape;260;p17"/>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17"/>
          <p:cNvSpPr txBox="1">
            <a:spLocks noGrp="1"/>
          </p:cNvSpPr>
          <p:nvPr>
            <p:ph type="title"/>
          </p:nvPr>
        </p:nvSpPr>
        <p:spPr>
          <a:xfrm>
            <a:off x="950800" y="619224"/>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262" name="Google Shape;262;p17"/>
          <p:cNvSpPr txBox="1">
            <a:spLocks noGrp="1"/>
          </p:cNvSpPr>
          <p:nvPr>
            <p:ph type="subTitle" idx="1"/>
          </p:nvPr>
        </p:nvSpPr>
        <p:spPr>
          <a:xfrm>
            <a:off x="1043417" y="3951581"/>
            <a:ext cx="3221200" cy="1782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263" name="Google Shape;263;p17"/>
          <p:cNvSpPr txBox="1">
            <a:spLocks noGrp="1"/>
          </p:cNvSpPr>
          <p:nvPr>
            <p:ph type="subTitle" idx="2"/>
          </p:nvPr>
        </p:nvSpPr>
        <p:spPr>
          <a:xfrm>
            <a:off x="1043417" y="2987024"/>
            <a:ext cx="3221200" cy="9920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1pPr>
            <a:lvl2pPr lvl="1"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2pPr>
            <a:lvl3pPr lvl="2"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3pPr>
            <a:lvl4pPr lvl="3"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4pPr>
            <a:lvl5pPr lvl="4"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5pPr>
            <a:lvl6pPr lvl="5"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6pPr>
            <a:lvl7pPr lvl="6"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7pPr>
            <a:lvl8pPr lvl="7"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8pPr>
            <a:lvl9pPr lvl="8"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9pPr>
          </a:lstStyle>
          <a:p>
            <a:r>
              <a:rPr lang="en-GB"/>
              <a:t>Click to edit Master subtitle style</a:t>
            </a:r>
            <a:endParaRPr/>
          </a:p>
        </p:txBody>
      </p:sp>
      <p:sp>
        <p:nvSpPr>
          <p:cNvPr id="264" name="Google Shape;264;p17"/>
          <p:cNvSpPr txBox="1">
            <a:spLocks noGrp="1"/>
          </p:cNvSpPr>
          <p:nvPr>
            <p:ph type="subTitle" idx="3"/>
          </p:nvPr>
        </p:nvSpPr>
        <p:spPr>
          <a:xfrm>
            <a:off x="4485416" y="3951581"/>
            <a:ext cx="3221200" cy="1782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265" name="Google Shape;265;p17"/>
          <p:cNvSpPr txBox="1">
            <a:spLocks noGrp="1"/>
          </p:cNvSpPr>
          <p:nvPr>
            <p:ph type="subTitle" idx="4"/>
          </p:nvPr>
        </p:nvSpPr>
        <p:spPr>
          <a:xfrm>
            <a:off x="4485416" y="2987024"/>
            <a:ext cx="3221200" cy="9920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1pPr>
            <a:lvl2pPr lvl="1"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2pPr>
            <a:lvl3pPr lvl="2"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3pPr>
            <a:lvl4pPr lvl="3"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4pPr>
            <a:lvl5pPr lvl="4"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5pPr>
            <a:lvl6pPr lvl="5"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6pPr>
            <a:lvl7pPr lvl="6"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7pPr>
            <a:lvl8pPr lvl="7"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8pPr>
            <a:lvl9pPr lvl="8"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9pPr>
          </a:lstStyle>
          <a:p>
            <a:r>
              <a:rPr lang="en-GB"/>
              <a:t>Click to edit Master subtitle style</a:t>
            </a:r>
            <a:endParaRPr/>
          </a:p>
        </p:txBody>
      </p:sp>
      <p:sp>
        <p:nvSpPr>
          <p:cNvPr id="266" name="Google Shape;266;p17"/>
          <p:cNvSpPr txBox="1">
            <a:spLocks noGrp="1"/>
          </p:cNvSpPr>
          <p:nvPr>
            <p:ph type="subTitle" idx="5"/>
          </p:nvPr>
        </p:nvSpPr>
        <p:spPr>
          <a:xfrm>
            <a:off x="7927383" y="3951581"/>
            <a:ext cx="3221200" cy="1782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267" name="Google Shape;267;p17"/>
          <p:cNvSpPr txBox="1">
            <a:spLocks noGrp="1"/>
          </p:cNvSpPr>
          <p:nvPr>
            <p:ph type="subTitle" idx="6"/>
          </p:nvPr>
        </p:nvSpPr>
        <p:spPr>
          <a:xfrm>
            <a:off x="7927383" y="2987024"/>
            <a:ext cx="3221200" cy="9920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1pPr>
            <a:lvl2pPr lvl="1"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2pPr>
            <a:lvl3pPr lvl="2"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3pPr>
            <a:lvl4pPr lvl="3"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4pPr>
            <a:lvl5pPr lvl="4"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5pPr>
            <a:lvl6pPr lvl="5"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6pPr>
            <a:lvl7pPr lvl="6"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7pPr>
            <a:lvl8pPr lvl="7"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8pPr>
            <a:lvl9pPr lvl="8"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9pPr>
          </a:lstStyle>
          <a:p>
            <a:r>
              <a:rPr lang="en-GB"/>
              <a:t>Click to edit Master subtitle style</a:t>
            </a:r>
            <a:endParaRPr/>
          </a:p>
        </p:txBody>
      </p:sp>
      <p:grpSp>
        <p:nvGrpSpPr>
          <p:cNvPr id="268" name="Google Shape;268;p17"/>
          <p:cNvGrpSpPr/>
          <p:nvPr/>
        </p:nvGrpSpPr>
        <p:grpSpPr>
          <a:xfrm>
            <a:off x="5680810" y="5892393"/>
            <a:ext cx="318481" cy="727483"/>
            <a:chOff x="3198445" y="4419295"/>
            <a:chExt cx="238861" cy="545612"/>
          </a:xfrm>
        </p:grpSpPr>
        <p:sp>
          <p:nvSpPr>
            <p:cNvPr id="269" name="Google Shape;269;p17"/>
            <p:cNvSpPr/>
            <p:nvPr/>
          </p:nvSpPr>
          <p:spPr>
            <a:xfrm>
              <a:off x="3198445" y="4419295"/>
              <a:ext cx="238861" cy="402549"/>
            </a:xfrm>
            <a:custGeom>
              <a:avLst/>
              <a:gdLst/>
              <a:ahLst/>
              <a:cxnLst/>
              <a:rect l="l" t="t" r="r" b="b"/>
              <a:pathLst>
                <a:path w="5675" h="9564" extrusionOk="0">
                  <a:moveTo>
                    <a:pt x="2852" y="0"/>
                  </a:moveTo>
                  <a:cubicBezTo>
                    <a:pt x="2737" y="0"/>
                    <a:pt x="2622" y="29"/>
                    <a:pt x="2564" y="116"/>
                  </a:cubicBezTo>
                  <a:cubicBezTo>
                    <a:pt x="2449" y="260"/>
                    <a:pt x="0" y="3572"/>
                    <a:pt x="0" y="5992"/>
                  </a:cubicBezTo>
                  <a:cubicBezTo>
                    <a:pt x="0" y="9218"/>
                    <a:pt x="1988" y="9563"/>
                    <a:pt x="2852" y="9563"/>
                  </a:cubicBezTo>
                  <a:cubicBezTo>
                    <a:pt x="3687" y="9563"/>
                    <a:pt x="5675" y="9218"/>
                    <a:pt x="5675" y="5992"/>
                  </a:cubicBezTo>
                  <a:cubicBezTo>
                    <a:pt x="5675" y="3572"/>
                    <a:pt x="3226" y="260"/>
                    <a:pt x="3111" y="116"/>
                  </a:cubicBezTo>
                  <a:cubicBezTo>
                    <a:pt x="3054" y="29"/>
                    <a:pt x="2938" y="0"/>
                    <a:pt x="2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7"/>
            <p:cNvSpPr/>
            <p:nvPr/>
          </p:nvSpPr>
          <p:spPr>
            <a:xfrm>
              <a:off x="3254215" y="4567199"/>
              <a:ext cx="127322" cy="397708"/>
            </a:xfrm>
            <a:custGeom>
              <a:avLst/>
              <a:gdLst/>
              <a:ahLst/>
              <a:cxnLst/>
              <a:rect l="l" t="t" r="r" b="b"/>
              <a:pathLst>
                <a:path w="3025" h="9449" extrusionOk="0">
                  <a:moveTo>
                    <a:pt x="1585" y="1"/>
                  </a:moveTo>
                  <a:cubicBezTo>
                    <a:pt x="1383" y="1"/>
                    <a:pt x="1239" y="145"/>
                    <a:pt x="1239" y="346"/>
                  </a:cubicBezTo>
                  <a:lnTo>
                    <a:pt x="1239" y="3428"/>
                  </a:lnTo>
                  <a:lnTo>
                    <a:pt x="663" y="2679"/>
                  </a:lnTo>
                  <a:cubicBezTo>
                    <a:pt x="611" y="2576"/>
                    <a:pt x="507" y="2524"/>
                    <a:pt x="402" y="2524"/>
                  </a:cubicBezTo>
                  <a:cubicBezTo>
                    <a:pt x="331" y="2524"/>
                    <a:pt x="260" y="2547"/>
                    <a:pt x="202" y="2593"/>
                  </a:cubicBezTo>
                  <a:cubicBezTo>
                    <a:pt x="29" y="2708"/>
                    <a:pt x="0" y="2910"/>
                    <a:pt x="116" y="3083"/>
                  </a:cubicBezTo>
                  <a:lnTo>
                    <a:pt x="1181" y="4552"/>
                  </a:lnTo>
                  <a:cubicBezTo>
                    <a:pt x="1181" y="4580"/>
                    <a:pt x="1210" y="4580"/>
                    <a:pt x="1239" y="4580"/>
                  </a:cubicBezTo>
                  <a:lnTo>
                    <a:pt x="1239" y="9103"/>
                  </a:lnTo>
                  <a:cubicBezTo>
                    <a:pt x="1239" y="9304"/>
                    <a:pt x="1383" y="9448"/>
                    <a:pt x="1585" y="9448"/>
                  </a:cubicBezTo>
                  <a:cubicBezTo>
                    <a:pt x="1757" y="9448"/>
                    <a:pt x="1930" y="9304"/>
                    <a:pt x="1930" y="9103"/>
                  </a:cubicBezTo>
                  <a:lnTo>
                    <a:pt x="1930" y="2420"/>
                  </a:lnTo>
                  <a:cubicBezTo>
                    <a:pt x="1988" y="2420"/>
                    <a:pt x="2074" y="2362"/>
                    <a:pt x="2103" y="2305"/>
                  </a:cubicBezTo>
                  <a:lnTo>
                    <a:pt x="2910" y="1124"/>
                  </a:lnTo>
                  <a:cubicBezTo>
                    <a:pt x="3025" y="980"/>
                    <a:pt x="2996" y="749"/>
                    <a:pt x="2823" y="663"/>
                  </a:cubicBezTo>
                  <a:cubicBezTo>
                    <a:pt x="2766" y="617"/>
                    <a:pt x="2694" y="594"/>
                    <a:pt x="2622" y="594"/>
                  </a:cubicBezTo>
                  <a:cubicBezTo>
                    <a:pt x="2513" y="594"/>
                    <a:pt x="2403" y="646"/>
                    <a:pt x="2333" y="749"/>
                  </a:cubicBezTo>
                  <a:lnTo>
                    <a:pt x="1930" y="1354"/>
                  </a:lnTo>
                  <a:lnTo>
                    <a:pt x="1930" y="346"/>
                  </a:lnTo>
                  <a:cubicBezTo>
                    <a:pt x="1930" y="145"/>
                    <a:pt x="1757" y="1"/>
                    <a:pt x="1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1" name="Google Shape;271;p17"/>
          <p:cNvGrpSpPr/>
          <p:nvPr/>
        </p:nvGrpSpPr>
        <p:grpSpPr>
          <a:xfrm>
            <a:off x="6192710" y="5892393"/>
            <a:ext cx="318481" cy="727483"/>
            <a:chOff x="3198445" y="4419295"/>
            <a:chExt cx="238861" cy="545612"/>
          </a:xfrm>
        </p:grpSpPr>
        <p:sp>
          <p:nvSpPr>
            <p:cNvPr id="272" name="Google Shape;272;p17"/>
            <p:cNvSpPr/>
            <p:nvPr/>
          </p:nvSpPr>
          <p:spPr>
            <a:xfrm>
              <a:off x="3198445" y="4419295"/>
              <a:ext cx="238861" cy="402549"/>
            </a:xfrm>
            <a:custGeom>
              <a:avLst/>
              <a:gdLst/>
              <a:ahLst/>
              <a:cxnLst/>
              <a:rect l="l" t="t" r="r" b="b"/>
              <a:pathLst>
                <a:path w="5675" h="9564" extrusionOk="0">
                  <a:moveTo>
                    <a:pt x="2852" y="0"/>
                  </a:moveTo>
                  <a:cubicBezTo>
                    <a:pt x="2737" y="0"/>
                    <a:pt x="2622" y="29"/>
                    <a:pt x="2564" y="116"/>
                  </a:cubicBezTo>
                  <a:cubicBezTo>
                    <a:pt x="2449" y="260"/>
                    <a:pt x="0" y="3572"/>
                    <a:pt x="0" y="5992"/>
                  </a:cubicBezTo>
                  <a:cubicBezTo>
                    <a:pt x="0" y="9218"/>
                    <a:pt x="1988" y="9563"/>
                    <a:pt x="2852" y="9563"/>
                  </a:cubicBezTo>
                  <a:cubicBezTo>
                    <a:pt x="3687" y="9563"/>
                    <a:pt x="5675" y="9218"/>
                    <a:pt x="5675" y="5992"/>
                  </a:cubicBezTo>
                  <a:cubicBezTo>
                    <a:pt x="5675" y="3572"/>
                    <a:pt x="3226" y="260"/>
                    <a:pt x="3111" y="116"/>
                  </a:cubicBezTo>
                  <a:cubicBezTo>
                    <a:pt x="3054" y="29"/>
                    <a:pt x="2938" y="0"/>
                    <a:pt x="2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7"/>
            <p:cNvSpPr/>
            <p:nvPr/>
          </p:nvSpPr>
          <p:spPr>
            <a:xfrm>
              <a:off x="3254215" y="4567199"/>
              <a:ext cx="127322" cy="397708"/>
            </a:xfrm>
            <a:custGeom>
              <a:avLst/>
              <a:gdLst/>
              <a:ahLst/>
              <a:cxnLst/>
              <a:rect l="l" t="t" r="r" b="b"/>
              <a:pathLst>
                <a:path w="3025" h="9449" extrusionOk="0">
                  <a:moveTo>
                    <a:pt x="1585" y="1"/>
                  </a:moveTo>
                  <a:cubicBezTo>
                    <a:pt x="1383" y="1"/>
                    <a:pt x="1239" y="145"/>
                    <a:pt x="1239" y="346"/>
                  </a:cubicBezTo>
                  <a:lnTo>
                    <a:pt x="1239" y="3428"/>
                  </a:lnTo>
                  <a:lnTo>
                    <a:pt x="663" y="2679"/>
                  </a:lnTo>
                  <a:cubicBezTo>
                    <a:pt x="611" y="2576"/>
                    <a:pt x="507" y="2524"/>
                    <a:pt x="402" y="2524"/>
                  </a:cubicBezTo>
                  <a:cubicBezTo>
                    <a:pt x="331" y="2524"/>
                    <a:pt x="260" y="2547"/>
                    <a:pt x="202" y="2593"/>
                  </a:cubicBezTo>
                  <a:cubicBezTo>
                    <a:pt x="29" y="2708"/>
                    <a:pt x="0" y="2910"/>
                    <a:pt x="116" y="3083"/>
                  </a:cubicBezTo>
                  <a:lnTo>
                    <a:pt x="1181" y="4552"/>
                  </a:lnTo>
                  <a:cubicBezTo>
                    <a:pt x="1181" y="4580"/>
                    <a:pt x="1210" y="4580"/>
                    <a:pt x="1239" y="4580"/>
                  </a:cubicBezTo>
                  <a:lnTo>
                    <a:pt x="1239" y="9103"/>
                  </a:lnTo>
                  <a:cubicBezTo>
                    <a:pt x="1239" y="9304"/>
                    <a:pt x="1383" y="9448"/>
                    <a:pt x="1585" y="9448"/>
                  </a:cubicBezTo>
                  <a:cubicBezTo>
                    <a:pt x="1757" y="9448"/>
                    <a:pt x="1930" y="9304"/>
                    <a:pt x="1930" y="9103"/>
                  </a:cubicBezTo>
                  <a:lnTo>
                    <a:pt x="1930" y="2420"/>
                  </a:lnTo>
                  <a:cubicBezTo>
                    <a:pt x="1988" y="2420"/>
                    <a:pt x="2074" y="2362"/>
                    <a:pt x="2103" y="2305"/>
                  </a:cubicBezTo>
                  <a:lnTo>
                    <a:pt x="2910" y="1124"/>
                  </a:lnTo>
                  <a:cubicBezTo>
                    <a:pt x="3025" y="980"/>
                    <a:pt x="2996" y="749"/>
                    <a:pt x="2823" y="663"/>
                  </a:cubicBezTo>
                  <a:cubicBezTo>
                    <a:pt x="2766" y="617"/>
                    <a:pt x="2694" y="594"/>
                    <a:pt x="2622" y="594"/>
                  </a:cubicBezTo>
                  <a:cubicBezTo>
                    <a:pt x="2513" y="594"/>
                    <a:pt x="2403" y="646"/>
                    <a:pt x="2333" y="749"/>
                  </a:cubicBezTo>
                  <a:lnTo>
                    <a:pt x="1930" y="1354"/>
                  </a:lnTo>
                  <a:lnTo>
                    <a:pt x="1930" y="346"/>
                  </a:lnTo>
                  <a:cubicBezTo>
                    <a:pt x="1930" y="145"/>
                    <a:pt x="1757" y="1"/>
                    <a:pt x="1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7222079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dk2"/>
        </a:solidFill>
        <a:effectLst/>
      </p:bgPr>
    </p:bg>
    <p:spTree>
      <p:nvGrpSpPr>
        <p:cNvPr id="1" name="Shape 274"/>
        <p:cNvGrpSpPr/>
        <p:nvPr/>
      </p:nvGrpSpPr>
      <p:grpSpPr>
        <a:xfrm>
          <a:off x="0" y="0"/>
          <a:ext cx="0" cy="0"/>
          <a:chOff x="0" y="0"/>
          <a:chExt cx="0" cy="0"/>
        </a:xfrm>
      </p:grpSpPr>
      <p:sp>
        <p:nvSpPr>
          <p:cNvPr id="275" name="Google Shape;275;p18"/>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18"/>
          <p:cNvSpPr txBox="1">
            <a:spLocks noGrp="1"/>
          </p:cNvSpPr>
          <p:nvPr>
            <p:ph type="title"/>
          </p:nvPr>
        </p:nvSpPr>
        <p:spPr>
          <a:xfrm>
            <a:off x="950800" y="619224"/>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277" name="Google Shape;277;p18"/>
          <p:cNvSpPr txBox="1">
            <a:spLocks noGrp="1"/>
          </p:cNvSpPr>
          <p:nvPr>
            <p:ph type="subTitle" idx="1"/>
          </p:nvPr>
        </p:nvSpPr>
        <p:spPr>
          <a:xfrm>
            <a:off x="1942339" y="2238325"/>
            <a:ext cx="3804000" cy="1450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867">
                <a:solidFill>
                  <a:schemeClr val="dk1"/>
                </a:solidFill>
              </a:defRPr>
            </a:lvl1pPr>
            <a:lvl2pPr lvl="1" rtl="0">
              <a:lnSpc>
                <a:spcPct val="115000"/>
              </a:lnSpc>
              <a:spcBef>
                <a:spcPts val="0"/>
              </a:spcBef>
              <a:spcAft>
                <a:spcPts val="0"/>
              </a:spcAft>
              <a:buClr>
                <a:schemeClr val="dk1"/>
              </a:buClr>
              <a:buSzPts val="1400"/>
              <a:buNone/>
              <a:defRPr>
                <a:solidFill>
                  <a:schemeClr val="dk1"/>
                </a:solidFill>
              </a:defRPr>
            </a:lvl2pPr>
            <a:lvl3pPr lvl="2" rtl="0">
              <a:lnSpc>
                <a:spcPct val="115000"/>
              </a:lnSpc>
              <a:spcBef>
                <a:spcPts val="0"/>
              </a:spcBef>
              <a:spcAft>
                <a:spcPts val="0"/>
              </a:spcAft>
              <a:buClr>
                <a:schemeClr val="dk1"/>
              </a:buClr>
              <a:buSzPts val="1400"/>
              <a:buNone/>
              <a:defRPr>
                <a:solidFill>
                  <a:schemeClr val="dk1"/>
                </a:solidFill>
              </a:defRPr>
            </a:lvl3pPr>
            <a:lvl4pPr lvl="3" rtl="0">
              <a:lnSpc>
                <a:spcPct val="115000"/>
              </a:lnSpc>
              <a:spcBef>
                <a:spcPts val="0"/>
              </a:spcBef>
              <a:spcAft>
                <a:spcPts val="0"/>
              </a:spcAft>
              <a:buClr>
                <a:schemeClr val="dk1"/>
              </a:buClr>
              <a:buSzPts val="1400"/>
              <a:buNone/>
              <a:defRPr>
                <a:solidFill>
                  <a:schemeClr val="dk1"/>
                </a:solidFill>
              </a:defRPr>
            </a:lvl4pPr>
            <a:lvl5pPr lvl="4" rtl="0">
              <a:lnSpc>
                <a:spcPct val="115000"/>
              </a:lnSpc>
              <a:spcBef>
                <a:spcPts val="0"/>
              </a:spcBef>
              <a:spcAft>
                <a:spcPts val="0"/>
              </a:spcAft>
              <a:buClr>
                <a:schemeClr val="dk1"/>
              </a:buClr>
              <a:buSzPts val="1400"/>
              <a:buNone/>
              <a:defRPr>
                <a:solidFill>
                  <a:schemeClr val="dk1"/>
                </a:solidFill>
              </a:defRPr>
            </a:lvl5pPr>
            <a:lvl6pPr lvl="5" rtl="0">
              <a:lnSpc>
                <a:spcPct val="115000"/>
              </a:lnSpc>
              <a:spcBef>
                <a:spcPts val="0"/>
              </a:spcBef>
              <a:spcAft>
                <a:spcPts val="0"/>
              </a:spcAft>
              <a:buClr>
                <a:schemeClr val="dk1"/>
              </a:buClr>
              <a:buSzPts val="1400"/>
              <a:buNone/>
              <a:defRPr>
                <a:solidFill>
                  <a:schemeClr val="dk1"/>
                </a:solidFill>
              </a:defRPr>
            </a:lvl6pPr>
            <a:lvl7pPr lvl="6" rtl="0">
              <a:lnSpc>
                <a:spcPct val="115000"/>
              </a:lnSpc>
              <a:spcBef>
                <a:spcPts val="0"/>
              </a:spcBef>
              <a:spcAft>
                <a:spcPts val="0"/>
              </a:spcAft>
              <a:buClr>
                <a:schemeClr val="dk1"/>
              </a:buClr>
              <a:buSzPts val="1400"/>
              <a:buNone/>
              <a:defRPr>
                <a:solidFill>
                  <a:schemeClr val="dk1"/>
                </a:solidFill>
              </a:defRPr>
            </a:lvl7pPr>
            <a:lvl8pPr lvl="7" rtl="0">
              <a:lnSpc>
                <a:spcPct val="115000"/>
              </a:lnSpc>
              <a:spcBef>
                <a:spcPts val="0"/>
              </a:spcBef>
              <a:spcAft>
                <a:spcPts val="0"/>
              </a:spcAft>
              <a:buClr>
                <a:schemeClr val="dk1"/>
              </a:buClr>
              <a:buSzPts val="1400"/>
              <a:buNone/>
              <a:defRPr>
                <a:solidFill>
                  <a:schemeClr val="dk1"/>
                </a:solidFill>
              </a:defRPr>
            </a:lvl8pPr>
            <a:lvl9pPr lvl="8"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278" name="Google Shape;278;p18"/>
          <p:cNvSpPr txBox="1">
            <a:spLocks noGrp="1"/>
          </p:cNvSpPr>
          <p:nvPr>
            <p:ph type="subTitle" idx="2"/>
          </p:nvPr>
        </p:nvSpPr>
        <p:spPr>
          <a:xfrm>
            <a:off x="1942379" y="1793827"/>
            <a:ext cx="3804000" cy="5488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1pPr>
            <a:lvl2pPr lvl="1"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2pPr>
            <a:lvl3pPr lvl="2"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3pPr>
            <a:lvl4pPr lvl="3"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4pPr>
            <a:lvl5pPr lvl="4"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5pPr>
            <a:lvl6pPr lvl="5"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6pPr>
            <a:lvl7pPr lvl="6"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7pPr>
            <a:lvl8pPr lvl="7"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8pPr>
            <a:lvl9pPr lvl="8"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9pPr>
          </a:lstStyle>
          <a:p>
            <a:r>
              <a:rPr lang="en-GB"/>
              <a:t>Click to edit Master subtitle style</a:t>
            </a:r>
            <a:endParaRPr/>
          </a:p>
        </p:txBody>
      </p:sp>
      <p:sp>
        <p:nvSpPr>
          <p:cNvPr id="279" name="Google Shape;279;p18"/>
          <p:cNvSpPr txBox="1">
            <a:spLocks noGrp="1"/>
          </p:cNvSpPr>
          <p:nvPr>
            <p:ph type="subTitle" idx="3"/>
          </p:nvPr>
        </p:nvSpPr>
        <p:spPr>
          <a:xfrm>
            <a:off x="7312773" y="2235321"/>
            <a:ext cx="3804000" cy="1450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867">
                <a:solidFill>
                  <a:schemeClr val="dk1"/>
                </a:solidFill>
              </a:defRPr>
            </a:lvl1pPr>
            <a:lvl2pPr lvl="1" rtl="0">
              <a:lnSpc>
                <a:spcPct val="115000"/>
              </a:lnSpc>
              <a:spcBef>
                <a:spcPts val="0"/>
              </a:spcBef>
              <a:spcAft>
                <a:spcPts val="0"/>
              </a:spcAft>
              <a:buClr>
                <a:schemeClr val="dk1"/>
              </a:buClr>
              <a:buSzPts val="1400"/>
              <a:buNone/>
              <a:defRPr>
                <a:solidFill>
                  <a:schemeClr val="dk1"/>
                </a:solidFill>
              </a:defRPr>
            </a:lvl2pPr>
            <a:lvl3pPr lvl="2" rtl="0">
              <a:lnSpc>
                <a:spcPct val="115000"/>
              </a:lnSpc>
              <a:spcBef>
                <a:spcPts val="0"/>
              </a:spcBef>
              <a:spcAft>
                <a:spcPts val="0"/>
              </a:spcAft>
              <a:buClr>
                <a:schemeClr val="dk1"/>
              </a:buClr>
              <a:buSzPts val="1400"/>
              <a:buNone/>
              <a:defRPr>
                <a:solidFill>
                  <a:schemeClr val="dk1"/>
                </a:solidFill>
              </a:defRPr>
            </a:lvl3pPr>
            <a:lvl4pPr lvl="3" rtl="0">
              <a:lnSpc>
                <a:spcPct val="115000"/>
              </a:lnSpc>
              <a:spcBef>
                <a:spcPts val="0"/>
              </a:spcBef>
              <a:spcAft>
                <a:spcPts val="0"/>
              </a:spcAft>
              <a:buClr>
                <a:schemeClr val="dk1"/>
              </a:buClr>
              <a:buSzPts val="1400"/>
              <a:buNone/>
              <a:defRPr>
                <a:solidFill>
                  <a:schemeClr val="dk1"/>
                </a:solidFill>
              </a:defRPr>
            </a:lvl4pPr>
            <a:lvl5pPr lvl="4" rtl="0">
              <a:lnSpc>
                <a:spcPct val="115000"/>
              </a:lnSpc>
              <a:spcBef>
                <a:spcPts val="0"/>
              </a:spcBef>
              <a:spcAft>
                <a:spcPts val="0"/>
              </a:spcAft>
              <a:buClr>
                <a:schemeClr val="dk1"/>
              </a:buClr>
              <a:buSzPts val="1400"/>
              <a:buNone/>
              <a:defRPr>
                <a:solidFill>
                  <a:schemeClr val="dk1"/>
                </a:solidFill>
              </a:defRPr>
            </a:lvl5pPr>
            <a:lvl6pPr lvl="5" rtl="0">
              <a:lnSpc>
                <a:spcPct val="115000"/>
              </a:lnSpc>
              <a:spcBef>
                <a:spcPts val="0"/>
              </a:spcBef>
              <a:spcAft>
                <a:spcPts val="0"/>
              </a:spcAft>
              <a:buClr>
                <a:schemeClr val="dk1"/>
              </a:buClr>
              <a:buSzPts val="1400"/>
              <a:buNone/>
              <a:defRPr>
                <a:solidFill>
                  <a:schemeClr val="dk1"/>
                </a:solidFill>
              </a:defRPr>
            </a:lvl6pPr>
            <a:lvl7pPr lvl="6" rtl="0">
              <a:lnSpc>
                <a:spcPct val="115000"/>
              </a:lnSpc>
              <a:spcBef>
                <a:spcPts val="0"/>
              </a:spcBef>
              <a:spcAft>
                <a:spcPts val="0"/>
              </a:spcAft>
              <a:buClr>
                <a:schemeClr val="dk1"/>
              </a:buClr>
              <a:buSzPts val="1400"/>
              <a:buNone/>
              <a:defRPr>
                <a:solidFill>
                  <a:schemeClr val="dk1"/>
                </a:solidFill>
              </a:defRPr>
            </a:lvl7pPr>
            <a:lvl8pPr lvl="7" rtl="0">
              <a:lnSpc>
                <a:spcPct val="115000"/>
              </a:lnSpc>
              <a:spcBef>
                <a:spcPts val="0"/>
              </a:spcBef>
              <a:spcAft>
                <a:spcPts val="0"/>
              </a:spcAft>
              <a:buClr>
                <a:schemeClr val="dk1"/>
              </a:buClr>
              <a:buSzPts val="1400"/>
              <a:buNone/>
              <a:defRPr>
                <a:solidFill>
                  <a:schemeClr val="dk1"/>
                </a:solidFill>
              </a:defRPr>
            </a:lvl8pPr>
            <a:lvl9pPr lvl="8"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280" name="Google Shape;280;p18"/>
          <p:cNvSpPr txBox="1">
            <a:spLocks noGrp="1"/>
          </p:cNvSpPr>
          <p:nvPr>
            <p:ph type="subTitle" idx="4"/>
          </p:nvPr>
        </p:nvSpPr>
        <p:spPr>
          <a:xfrm>
            <a:off x="7312813" y="1790827"/>
            <a:ext cx="3804000" cy="5488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1pPr>
            <a:lvl2pPr lvl="1"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2pPr>
            <a:lvl3pPr lvl="2"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3pPr>
            <a:lvl4pPr lvl="3"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4pPr>
            <a:lvl5pPr lvl="4"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5pPr>
            <a:lvl6pPr lvl="5"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6pPr>
            <a:lvl7pPr lvl="6"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7pPr>
            <a:lvl8pPr lvl="7"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8pPr>
            <a:lvl9pPr lvl="8"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9pPr>
          </a:lstStyle>
          <a:p>
            <a:r>
              <a:rPr lang="en-GB"/>
              <a:t>Click to edit Master subtitle style</a:t>
            </a:r>
            <a:endParaRPr/>
          </a:p>
        </p:txBody>
      </p:sp>
      <p:sp>
        <p:nvSpPr>
          <p:cNvPr id="281" name="Google Shape;281;p18"/>
          <p:cNvSpPr txBox="1">
            <a:spLocks noGrp="1"/>
          </p:cNvSpPr>
          <p:nvPr>
            <p:ph type="subTitle" idx="5"/>
          </p:nvPr>
        </p:nvSpPr>
        <p:spPr>
          <a:xfrm>
            <a:off x="4627545" y="4501889"/>
            <a:ext cx="3804000" cy="1450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867">
                <a:solidFill>
                  <a:schemeClr val="dk1"/>
                </a:solidFill>
              </a:defRPr>
            </a:lvl1pPr>
            <a:lvl2pPr lvl="1" rtl="0">
              <a:lnSpc>
                <a:spcPct val="115000"/>
              </a:lnSpc>
              <a:spcBef>
                <a:spcPts val="0"/>
              </a:spcBef>
              <a:spcAft>
                <a:spcPts val="0"/>
              </a:spcAft>
              <a:buClr>
                <a:schemeClr val="dk1"/>
              </a:buClr>
              <a:buSzPts val="1400"/>
              <a:buNone/>
              <a:defRPr>
                <a:solidFill>
                  <a:schemeClr val="dk1"/>
                </a:solidFill>
              </a:defRPr>
            </a:lvl2pPr>
            <a:lvl3pPr lvl="2" rtl="0">
              <a:lnSpc>
                <a:spcPct val="115000"/>
              </a:lnSpc>
              <a:spcBef>
                <a:spcPts val="0"/>
              </a:spcBef>
              <a:spcAft>
                <a:spcPts val="0"/>
              </a:spcAft>
              <a:buClr>
                <a:schemeClr val="dk1"/>
              </a:buClr>
              <a:buSzPts val="1400"/>
              <a:buNone/>
              <a:defRPr>
                <a:solidFill>
                  <a:schemeClr val="dk1"/>
                </a:solidFill>
              </a:defRPr>
            </a:lvl3pPr>
            <a:lvl4pPr lvl="3" rtl="0">
              <a:lnSpc>
                <a:spcPct val="115000"/>
              </a:lnSpc>
              <a:spcBef>
                <a:spcPts val="0"/>
              </a:spcBef>
              <a:spcAft>
                <a:spcPts val="0"/>
              </a:spcAft>
              <a:buClr>
                <a:schemeClr val="dk1"/>
              </a:buClr>
              <a:buSzPts val="1400"/>
              <a:buNone/>
              <a:defRPr>
                <a:solidFill>
                  <a:schemeClr val="dk1"/>
                </a:solidFill>
              </a:defRPr>
            </a:lvl4pPr>
            <a:lvl5pPr lvl="4" rtl="0">
              <a:lnSpc>
                <a:spcPct val="115000"/>
              </a:lnSpc>
              <a:spcBef>
                <a:spcPts val="0"/>
              </a:spcBef>
              <a:spcAft>
                <a:spcPts val="0"/>
              </a:spcAft>
              <a:buClr>
                <a:schemeClr val="dk1"/>
              </a:buClr>
              <a:buSzPts val="1400"/>
              <a:buNone/>
              <a:defRPr>
                <a:solidFill>
                  <a:schemeClr val="dk1"/>
                </a:solidFill>
              </a:defRPr>
            </a:lvl5pPr>
            <a:lvl6pPr lvl="5" rtl="0">
              <a:lnSpc>
                <a:spcPct val="115000"/>
              </a:lnSpc>
              <a:spcBef>
                <a:spcPts val="0"/>
              </a:spcBef>
              <a:spcAft>
                <a:spcPts val="0"/>
              </a:spcAft>
              <a:buClr>
                <a:schemeClr val="dk1"/>
              </a:buClr>
              <a:buSzPts val="1400"/>
              <a:buNone/>
              <a:defRPr>
                <a:solidFill>
                  <a:schemeClr val="dk1"/>
                </a:solidFill>
              </a:defRPr>
            </a:lvl6pPr>
            <a:lvl7pPr lvl="6" rtl="0">
              <a:lnSpc>
                <a:spcPct val="115000"/>
              </a:lnSpc>
              <a:spcBef>
                <a:spcPts val="0"/>
              </a:spcBef>
              <a:spcAft>
                <a:spcPts val="0"/>
              </a:spcAft>
              <a:buClr>
                <a:schemeClr val="dk1"/>
              </a:buClr>
              <a:buSzPts val="1400"/>
              <a:buNone/>
              <a:defRPr>
                <a:solidFill>
                  <a:schemeClr val="dk1"/>
                </a:solidFill>
              </a:defRPr>
            </a:lvl7pPr>
            <a:lvl8pPr lvl="7" rtl="0">
              <a:lnSpc>
                <a:spcPct val="115000"/>
              </a:lnSpc>
              <a:spcBef>
                <a:spcPts val="0"/>
              </a:spcBef>
              <a:spcAft>
                <a:spcPts val="0"/>
              </a:spcAft>
              <a:buClr>
                <a:schemeClr val="dk1"/>
              </a:buClr>
              <a:buSzPts val="1400"/>
              <a:buNone/>
              <a:defRPr>
                <a:solidFill>
                  <a:schemeClr val="dk1"/>
                </a:solidFill>
              </a:defRPr>
            </a:lvl8pPr>
            <a:lvl9pPr lvl="8"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282" name="Google Shape;282;p18"/>
          <p:cNvSpPr txBox="1">
            <a:spLocks noGrp="1"/>
          </p:cNvSpPr>
          <p:nvPr>
            <p:ph type="subTitle" idx="6"/>
          </p:nvPr>
        </p:nvSpPr>
        <p:spPr>
          <a:xfrm>
            <a:off x="4627584" y="4057393"/>
            <a:ext cx="3804000" cy="5488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1pPr>
            <a:lvl2pPr lvl="1"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2pPr>
            <a:lvl3pPr lvl="2"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3pPr>
            <a:lvl4pPr lvl="3"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4pPr>
            <a:lvl5pPr lvl="4"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5pPr>
            <a:lvl6pPr lvl="5"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6pPr>
            <a:lvl7pPr lvl="6"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7pPr>
            <a:lvl8pPr lvl="7"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8pPr>
            <a:lvl9pPr lvl="8"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9pPr>
          </a:lstStyle>
          <a:p>
            <a:r>
              <a:rPr lang="en-GB"/>
              <a:t>Click to edit Master subtitle style</a:t>
            </a:r>
            <a:endParaRPr/>
          </a:p>
        </p:txBody>
      </p:sp>
      <p:grpSp>
        <p:nvGrpSpPr>
          <p:cNvPr id="283" name="Google Shape;283;p18"/>
          <p:cNvGrpSpPr/>
          <p:nvPr/>
        </p:nvGrpSpPr>
        <p:grpSpPr>
          <a:xfrm>
            <a:off x="633033" y="5788137"/>
            <a:ext cx="1324412" cy="820048"/>
            <a:chOff x="7109475" y="4336925"/>
            <a:chExt cx="993309" cy="615036"/>
          </a:xfrm>
        </p:grpSpPr>
        <p:sp>
          <p:nvSpPr>
            <p:cNvPr id="284" name="Google Shape;284;p18"/>
            <p:cNvSpPr/>
            <p:nvPr/>
          </p:nvSpPr>
          <p:spPr>
            <a:xfrm>
              <a:off x="7821714" y="4550336"/>
              <a:ext cx="101925" cy="391428"/>
            </a:xfrm>
            <a:custGeom>
              <a:avLst/>
              <a:gdLst/>
              <a:ahLst/>
              <a:cxnLst/>
              <a:rect l="l" t="t" r="r" b="b"/>
              <a:pathLst>
                <a:path w="3458" h="13280" extrusionOk="0">
                  <a:moveTo>
                    <a:pt x="1528" y="1"/>
                  </a:moveTo>
                  <a:cubicBezTo>
                    <a:pt x="1355" y="1"/>
                    <a:pt x="1211" y="145"/>
                    <a:pt x="1182" y="318"/>
                  </a:cubicBezTo>
                  <a:lnTo>
                    <a:pt x="1" y="12905"/>
                  </a:lnTo>
                  <a:cubicBezTo>
                    <a:pt x="1" y="12991"/>
                    <a:pt x="30" y="13078"/>
                    <a:pt x="87" y="13164"/>
                  </a:cubicBezTo>
                  <a:cubicBezTo>
                    <a:pt x="174" y="13222"/>
                    <a:pt x="260" y="13279"/>
                    <a:pt x="347" y="13279"/>
                  </a:cubicBezTo>
                  <a:lnTo>
                    <a:pt x="3083" y="13279"/>
                  </a:lnTo>
                  <a:cubicBezTo>
                    <a:pt x="3198" y="13279"/>
                    <a:pt x="3285" y="13222"/>
                    <a:pt x="3342" y="13164"/>
                  </a:cubicBezTo>
                  <a:cubicBezTo>
                    <a:pt x="3400" y="13107"/>
                    <a:pt x="3457" y="12991"/>
                    <a:pt x="3429" y="12905"/>
                  </a:cubicBezTo>
                  <a:lnTo>
                    <a:pt x="2622" y="346"/>
                  </a:lnTo>
                  <a:cubicBezTo>
                    <a:pt x="2622" y="145"/>
                    <a:pt x="2478" y="1"/>
                    <a:pt x="2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8"/>
            <p:cNvSpPr/>
            <p:nvPr/>
          </p:nvSpPr>
          <p:spPr>
            <a:xfrm>
              <a:off x="7835301" y="4550336"/>
              <a:ext cx="76458" cy="250479"/>
            </a:xfrm>
            <a:custGeom>
              <a:avLst/>
              <a:gdLst/>
              <a:ahLst/>
              <a:cxnLst/>
              <a:rect l="l" t="t" r="r" b="b"/>
              <a:pathLst>
                <a:path w="2594" h="8498" extrusionOk="0">
                  <a:moveTo>
                    <a:pt x="1067" y="1"/>
                  </a:moveTo>
                  <a:cubicBezTo>
                    <a:pt x="894" y="1"/>
                    <a:pt x="750" y="145"/>
                    <a:pt x="721" y="318"/>
                  </a:cubicBezTo>
                  <a:lnTo>
                    <a:pt x="1" y="8123"/>
                  </a:lnTo>
                  <a:cubicBezTo>
                    <a:pt x="1" y="8239"/>
                    <a:pt x="58" y="8354"/>
                    <a:pt x="145" y="8440"/>
                  </a:cubicBezTo>
                  <a:cubicBezTo>
                    <a:pt x="202" y="8469"/>
                    <a:pt x="289" y="8498"/>
                    <a:pt x="346" y="8498"/>
                  </a:cubicBezTo>
                  <a:cubicBezTo>
                    <a:pt x="404" y="8498"/>
                    <a:pt x="462" y="8469"/>
                    <a:pt x="519" y="8469"/>
                  </a:cubicBezTo>
                  <a:cubicBezTo>
                    <a:pt x="1182" y="8095"/>
                    <a:pt x="1844" y="7691"/>
                    <a:pt x="2449" y="7230"/>
                  </a:cubicBezTo>
                  <a:cubicBezTo>
                    <a:pt x="2536" y="7173"/>
                    <a:pt x="2593" y="7058"/>
                    <a:pt x="2593" y="6942"/>
                  </a:cubicBezTo>
                  <a:lnTo>
                    <a:pt x="2161" y="346"/>
                  </a:lnTo>
                  <a:cubicBezTo>
                    <a:pt x="2161" y="145"/>
                    <a:pt x="2017" y="1"/>
                    <a:pt x="18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8"/>
            <p:cNvSpPr/>
            <p:nvPr/>
          </p:nvSpPr>
          <p:spPr>
            <a:xfrm>
              <a:off x="7725810" y="4566045"/>
              <a:ext cx="146903" cy="221210"/>
            </a:xfrm>
            <a:custGeom>
              <a:avLst/>
              <a:gdLst/>
              <a:ahLst/>
              <a:cxnLst/>
              <a:rect l="l" t="t" r="r" b="b"/>
              <a:pathLst>
                <a:path w="4984" h="7505" extrusionOk="0">
                  <a:moveTo>
                    <a:pt x="4378" y="1"/>
                  </a:moveTo>
                  <a:cubicBezTo>
                    <a:pt x="4321" y="1"/>
                    <a:pt x="4263" y="15"/>
                    <a:pt x="4205" y="44"/>
                  </a:cubicBezTo>
                  <a:cubicBezTo>
                    <a:pt x="4148" y="73"/>
                    <a:pt x="2160" y="1081"/>
                    <a:pt x="1066" y="3039"/>
                  </a:cubicBezTo>
                  <a:cubicBezTo>
                    <a:pt x="0" y="4998"/>
                    <a:pt x="231" y="7101"/>
                    <a:pt x="259" y="7216"/>
                  </a:cubicBezTo>
                  <a:cubicBezTo>
                    <a:pt x="259" y="7302"/>
                    <a:pt x="346" y="7418"/>
                    <a:pt x="432" y="7475"/>
                  </a:cubicBezTo>
                  <a:cubicBezTo>
                    <a:pt x="490" y="7504"/>
                    <a:pt x="547" y="7504"/>
                    <a:pt x="605" y="7504"/>
                  </a:cubicBezTo>
                  <a:cubicBezTo>
                    <a:pt x="663" y="7504"/>
                    <a:pt x="691" y="7504"/>
                    <a:pt x="749" y="7475"/>
                  </a:cubicBezTo>
                  <a:cubicBezTo>
                    <a:pt x="835" y="7418"/>
                    <a:pt x="2794" y="6409"/>
                    <a:pt x="3889" y="4451"/>
                  </a:cubicBezTo>
                  <a:cubicBezTo>
                    <a:pt x="4983" y="2492"/>
                    <a:pt x="4724" y="389"/>
                    <a:pt x="4724" y="303"/>
                  </a:cubicBezTo>
                  <a:cubicBezTo>
                    <a:pt x="4695" y="188"/>
                    <a:pt x="4638" y="101"/>
                    <a:pt x="4551" y="44"/>
                  </a:cubicBezTo>
                  <a:cubicBezTo>
                    <a:pt x="4494" y="15"/>
                    <a:pt x="4436" y="1"/>
                    <a:pt x="4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18"/>
            <p:cNvSpPr/>
            <p:nvPr/>
          </p:nvSpPr>
          <p:spPr>
            <a:xfrm>
              <a:off x="7667218" y="4399024"/>
              <a:ext cx="208035" cy="163233"/>
            </a:xfrm>
            <a:custGeom>
              <a:avLst/>
              <a:gdLst/>
              <a:ahLst/>
              <a:cxnLst/>
              <a:rect l="l" t="t" r="r" b="b"/>
              <a:pathLst>
                <a:path w="7058" h="5538" extrusionOk="0">
                  <a:moveTo>
                    <a:pt x="316" y="0"/>
                  </a:moveTo>
                  <a:cubicBezTo>
                    <a:pt x="229" y="0"/>
                    <a:pt x="158" y="52"/>
                    <a:pt x="87" y="123"/>
                  </a:cubicBezTo>
                  <a:cubicBezTo>
                    <a:pt x="29" y="209"/>
                    <a:pt x="1" y="324"/>
                    <a:pt x="29" y="440"/>
                  </a:cubicBezTo>
                  <a:cubicBezTo>
                    <a:pt x="58" y="526"/>
                    <a:pt x="721" y="2571"/>
                    <a:pt x="2535" y="3954"/>
                  </a:cubicBezTo>
                  <a:cubicBezTo>
                    <a:pt x="4321" y="5336"/>
                    <a:pt x="6568" y="5538"/>
                    <a:pt x="6654" y="5538"/>
                  </a:cubicBezTo>
                  <a:lnTo>
                    <a:pt x="6683" y="5538"/>
                  </a:lnTo>
                  <a:cubicBezTo>
                    <a:pt x="6798" y="5538"/>
                    <a:pt x="6885" y="5509"/>
                    <a:pt x="6942" y="5423"/>
                  </a:cubicBezTo>
                  <a:cubicBezTo>
                    <a:pt x="7029" y="5336"/>
                    <a:pt x="7058" y="5192"/>
                    <a:pt x="7000" y="5106"/>
                  </a:cubicBezTo>
                  <a:cubicBezTo>
                    <a:pt x="6971" y="5019"/>
                    <a:pt x="6338" y="2974"/>
                    <a:pt x="4523" y="1592"/>
                  </a:cubicBezTo>
                  <a:cubicBezTo>
                    <a:pt x="2708" y="209"/>
                    <a:pt x="490" y="8"/>
                    <a:pt x="375" y="8"/>
                  </a:cubicBezTo>
                  <a:cubicBezTo>
                    <a:pt x="355" y="2"/>
                    <a:pt x="335" y="0"/>
                    <a:pt x="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8"/>
            <p:cNvSpPr/>
            <p:nvPr/>
          </p:nvSpPr>
          <p:spPr>
            <a:xfrm>
              <a:off x="7871818" y="4435422"/>
              <a:ext cx="230966" cy="131075"/>
            </a:xfrm>
            <a:custGeom>
              <a:avLst/>
              <a:gdLst/>
              <a:ahLst/>
              <a:cxnLst/>
              <a:rect l="l" t="t" r="r" b="b"/>
              <a:pathLst>
                <a:path w="7836" h="4447" extrusionOk="0">
                  <a:moveTo>
                    <a:pt x="7101" y="1"/>
                  </a:moveTo>
                  <a:cubicBezTo>
                    <a:pt x="6345" y="1"/>
                    <a:pt x="4691" y="99"/>
                    <a:pt x="3169" y="904"/>
                  </a:cubicBezTo>
                  <a:cubicBezTo>
                    <a:pt x="1124" y="1970"/>
                    <a:pt x="87" y="3842"/>
                    <a:pt x="58" y="3928"/>
                  </a:cubicBezTo>
                  <a:cubicBezTo>
                    <a:pt x="0" y="4044"/>
                    <a:pt x="0" y="4159"/>
                    <a:pt x="58" y="4274"/>
                  </a:cubicBezTo>
                  <a:cubicBezTo>
                    <a:pt x="116" y="4361"/>
                    <a:pt x="202" y="4418"/>
                    <a:pt x="317" y="4447"/>
                  </a:cubicBezTo>
                  <a:lnTo>
                    <a:pt x="807" y="4447"/>
                  </a:lnTo>
                  <a:cubicBezTo>
                    <a:pt x="1585" y="4447"/>
                    <a:pt x="3198" y="4361"/>
                    <a:pt x="4695" y="3554"/>
                  </a:cubicBezTo>
                  <a:cubicBezTo>
                    <a:pt x="6712" y="2488"/>
                    <a:pt x="7749" y="616"/>
                    <a:pt x="7777" y="530"/>
                  </a:cubicBezTo>
                  <a:cubicBezTo>
                    <a:pt x="7835" y="414"/>
                    <a:pt x="7835" y="299"/>
                    <a:pt x="7777" y="184"/>
                  </a:cubicBezTo>
                  <a:cubicBezTo>
                    <a:pt x="7720" y="98"/>
                    <a:pt x="7633" y="40"/>
                    <a:pt x="7518" y="11"/>
                  </a:cubicBezTo>
                  <a:cubicBezTo>
                    <a:pt x="7497" y="11"/>
                    <a:pt x="7346" y="1"/>
                    <a:pt x="7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18"/>
            <p:cNvSpPr/>
            <p:nvPr/>
          </p:nvSpPr>
          <p:spPr>
            <a:xfrm>
              <a:off x="7835301" y="4520392"/>
              <a:ext cx="77283" cy="73275"/>
            </a:xfrm>
            <a:custGeom>
              <a:avLst/>
              <a:gdLst/>
              <a:ahLst/>
              <a:cxnLst/>
              <a:rect l="l" t="t" r="r" b="b"/>
              <a:pathLst>
                <a:path w="2622" h="2486" extrusionOk="0">
                  <a:moveTo>
                    <a:pt x="1366" y="1"/>
                  </a:moveTo>
                  <a:cubicBezTo>
                    <a:pt x="1022" y="1"/>
                    <a:pt x="671" y="131"/>
                    <a:pt x="404" y="383"/>
                  </a:cubicBezTo>
                  <a:cubicBezTo>
                    <a:pt x="145" y="613"/>
                    <a:pt x="1" y="930"/>
                    <a:pt x="1" y="1276"/>
                  </a:cubicBezTo>
                  <a:cubicBezTo>
                    <a:pt x="1" y="1593"/>
                    <a:pt x="145" y="1910"/>
                    <a:pt x="375" y="2140"/>
                  </a:cubicBezTo>
                  <a:cubicBezTo>
                    <a:pt x="635" y="2370"/>
                    <a:pt x="951" y="2486"/>
                    <a:pt x="1297" y="2486"/>
                  </a:cubicBezTo>
                  <a:cubicBezTo>
                    <a:pt x="1614" y="2486"/>
                    <a:pt x="1959" y="2370"/>
                    <a:pt x="2219" y="2111"/>
                  </a:cubicBezTo>
                  <a:cubicBezTo>
                    <a:pt x="2478" y="1881"/>
                    <a:pt x="2622" y="1564"/>
                    <a:pt x="2622" y="1218"/>
                  </a:cubicBezTo>
                  <a:cubicBezTo>
                    <a:pt x="2622" y="901"/>
                    <a:pt x="2507" y="585"/>
                    <a:pt x="2248" y="354"/>
                  </a:cubicBezTo>
                  <a:cubicBezTo>
                    <a:pt x="2010" y="117"/>
                    <a:pt x="1691" y="1"/>
                    <a:pt x="1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18"/>
            <p:cNvSpPr/>
            <p:nvPr/>
          </p:nvSpPr>
          <p:spPr>
            <a:xfrm>
              <a:off x="7329342" y="4561388"/>
              <a:ext cx="101925" cy="390573"/>
            </a:xfrm>
            <a:custGeom>
              <a:avLst/>
              <a:gdLst/>
              <a:ahLst/>
              <a:cxnLst/>
              <a:rect l="l" t="t" r="r" b="b"/>
              <a:pathLst>
                <a:path w="3458" h="13251" extrusionOk="0">
                  <a:moveTo>
                    <a:pt x="1527" y="0"/>
                  </a:moveTo>
                  <a:cubicBezTo>
                    <a:pt x="1354" y="0"/>
                    <a:pt x="1210" y="115"/>
                    <a:pt x="1182" y="288"/>
                  </a:cubicBezTo>
                  <a:lnTo>
                    <a:pt x="1" y="12876"/>
                  </a:lnTo>
                  <a:cubicBezTo>
                    <a:pt x="1" y="12962"/>
                    <a:pt x="29" y="13077"/>
                    <a:pt x="87" y="13135"/>
                  </a:cubicBezTo>
                  <a:cubicBezTo>
                    <a:pt x="173" y="13221"/>
                    <a:pt x="260" y="13250"/>
                    <a:pt x="346" y="13250"/>
                  </a:cubicBezTo>
                  <a:lnTo>
                    <a:pt x="3083" y="13250"/>
                  </a:lnTo>
                  <a:cubicBezTo>
                    <a:pt x="3198" y="13250"/>
                    <a:pt x="3284" y="13221"/>
                    <a:pt x="3342" y="13135"/>
                  </a:cubicBezTo>
                  <a:cubicBezTo>
                    <a:pt x="3400" y="13077"/>
                    <a:pt x="3457" y="12991"/>
                    <a:pt x="3428" y="12876"/>
                  </a:cubicBezTo>
                  <a:lnTo>
                    <a:pt x="2622" y="317"/>
                  </a:lnTo>
                  <a:cubicBezTo>
                    <a:pt x="2622" y="144"/>
                    <a:pt x="2478" y="0"/>
                    <a:pt x="2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18"/>
            <p:cNvSpPr/>
            <p:nvPr/>
          </p:nvSpPr>
          <p:spPr>
            <a:xfrm>
              <a:off x="7343784" y="4563923"/>
              <a:ext cx="77283" cy="250479"/>
            </a:xfrm>
            <a:custGeom>
              <a:avLst/>
              <a:gdLst/>
              <a:ahLst/>
              <a:cxnLst/>
              <a:rect l="l" t="t" r="r" b="b"/>
              <a:pathLst>
                <a:path w="2622" h="8498" extrusionOk="0">
                  <a:moveTo>
                    <a:pt x="1095" y="1"/>
                  </a:moveTo>
                  <a:cubicBezTo>
                    <a:pt x="922" y="1"/>
                    <a:pt x="749" y="145"/>
                    <a:pt x="749" y="317"/>
                  </a:cubicBezTo>
                  <a:lnTo>
                    <a:pt x="0" y="8123"/>
                  </a:lnTo>
                  <a:cubicBezTo>
                    <a:pt x="0" y="8239"/>
                    <a:pt x="58" y="8354"/>
                    <a:pt x="173" y="8440"/>
                  </a:cubicBezTo>
                  <a:cubicBezTo>
                    <a:pt x="231" y="8469"/>
                    <a:pt x="288" y="8498"/>
                    <a:pt x="346" y="8498"/>
                  </a:cubicBezTo>
                  <a:cubicBezTo>
                    <a:pt x="404" y="8498"/>
                    <a:pt x="461" y="8498"/>
                    <a:pt x="519" y="8469"/>
                  </a:cubicBezTo>
                  <a:cubicBezTo>
                    <a:pt x="1181" y="8094"/>
                    <a:pt x="1844" y="7691"/>
                    <a:pt x="2477" y="7230"/>
                  </a:cubicBezTo>
                  <a:cubicBezTo>
                    <a:pt x="2564" y="7173"/>
                    <a:pt x="2621" y="7058"/>
                    <a:pt x="2593" y="6942"/>
                  </a:cubicBezTo>
                  <a:lnTo>
                    <a:pt x="2189" y="346"/>
                  </a:lnTo>
                  <a:cubicBezTo>
                    <a:pt x="2161" y="145"/>
                    <a:pt x="2017" y="1"/>
                    <a:pt x="18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8"/>
            <p:cNvSpPr/>
            <p:nvPr/>
          </p:nvSpPr>
          <p:spPr>
            <a:xfrm>
              <a:off x="7109475" y="4502060"/>
              <a:ext cx="259822" cy="91608"/>
            </a:xfrm>
            <a:custGeom>
              <a:avLst/>
              <a:gdLst/>
              <a:ahLst/>
              <a:cxnLst/>
              <a:rect l="l" t="t" r="r" b="b"/>
              <a:pathLst>
                <a:path w="8815" h="3108" extrusionOk="0">
                  <a:moveTo>
                    <a:pt x="3720" y="0"/>
                  </a:moveTo>
                  <a:cubicBezTo>
                    <a:pt x="1809" y="0"/>
                    <a:pt x="281" y="721"/>
                    <a:pt x="231" y="746"/>
                  </a:cubicBezTo>
                  <a:cubicBezTo>
                    <a:pt x="116" y="803"/>
                    <a:pt x="29" y="919"/>
                    <a:pt x="29" y="1034"/>
                  </a:cubicBezTo>
                  <a:cubicBezTo>
                    <a:pt x="0" y="1149"/>
                    <a:pt x="58" y="1264"/>
                    <a:pt x="144" y="1322"/>
                  </a:cubicBezTo>
                  <a:cubicBezTo>
                    <a:pt x="202" y="1408"/>
                    <a:pt x="1901" y="2791"/>
                    <a:pt x="4206" y="3050"/>
                  </a:cubicBezTo>
                  <a:cubicBezTo>
                    <a:pt x="4494" y="3108"/>
                    <a:pt x="4782" y="3108"/>
                    <a:pt x="5070" y="3108"/>
                  </a:cubicBezTo>
                  <a:cubicBezTo>
                    <a:pt x="7000" y="3108"/>
                    <a:pt x="8526" y="2388"/>
                    <a:pt x="8613" y="2359"/>
                  </a:cubicBezTo>
                  <a:cubicBezTo>
                    <a:pt x="8699" y="2301"/>
                    <a:pt x="8786" y="2186"/>
                    <a:pt x="8786" y="2071"/>
                  </a:cubicBezTo>
                  <a:cubicBezTo>
                    <a:pt x="8814" y="1956"/>
                    <a:pt x="8757" y="1840"/>
                    <a:pt x="8670" y="1783"/>
                  </a:cubicBezTo>
                  <a:cubicBezTo>
                    <a:pt x="8613" y="1696"/>
                    <a:pt x="6913" y="314"/>
                    <a:pt x="4609" y="54"/>
                  </a:cubicBezTo>
                  <a:cubicBezTo>
                    <a:pt x="4306" y="17"/>
                    <a:pt x="4009" y="0"/>
                    <a:pt x="3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8"/>
            <p:cNvSpPr/>
            <p:nvPr/>
          </p:nvSpPr>
          <p:spPr>
            <a:xfrm>
              <a:off x="7357370" y="4336925"/>
              <a:ext cx="133315" cy="235535"/>
            </a:xfrm>
            <a:custGeom>
              <a:avLst/>
              <a:gdLst/>
              <a:ahLst/>
              <a:cxnLst/>
              <a:rect l="l" t="t" r="r" b="b"/>
              <a:pathLst>
                <a:path w="4523" h="7991" extrusionOk="0">
                  <a:moveTo>
                    <a:pt x="3607" y="1"/>
                  </a:moveTo>
                  <a:cubicBezTo>
                    <a:pt x="3528" y="1"/>
                    <a:pt x="3434" y="27"/>
                    <a:pt x="3370" y="69"/>
                  </a:cubicBezTo>
                  <a:cubicBezTo>
                    <a:pt x="3313" y="127"/>
                    <a:pt x="1527" y="1423"/>
                    <a:pt x="778" y="3497"/>
                  </a:cubicBezTo>
                  <a:cubicBezTo>
                    <a:pt x="0" y="5600"/>
                    <a:pt x="605" y="7645"/>
                    <a:pt x="634" y="7731"/>
                  </a:cubicBezTo>
                  <a:cubicBezTo>
                    <a:pt x="663" y="7847"/>
                    <a:pt x="749" y="7933"/>
                    <a:pt x="835" y="7962"/>
                  </a:cubicBezTo>
                  <a:cubicBezTo>
                    <a:pt x="893" y="7991"/>
                    <a:pt x="922" y="7991"/>
                    <a:pt x="951" y="7991"/>
                  </a:cubicBezTo>
                  <a:cubicBezTo>
                    <a:pt x="1037" y="7991"/>
                    <a:pt x="1095" y="7962"/>
                    <a:pt x="1152" y="7933"/>
                  </a:cubicBezTo>
                  <a:cubicBezTo>
                    <a:pt x="1239" y="7875"/>
                    <a:pt x="3025" y="6579"/>
                    <a:pt x="3774" y="4476"/>
                  </a:cubicBezTo>
                  <a:cubicBezTo>
                    <a:pt x="4522" y="2403"/>
                    <a:pt x="3946" y="329"/>
                    <a:pt x="3918" y="242"/>
                  </a:cubicBezTo>
                  <a:cubicBezTo>
                    <a:pt x="3889" y="156"/>
                    <a:pt x="3802" y="69"/>
                    <a:pt x="3687" y="12"/>
                  </a:cubicBezTo>
                  <a:cubicBezTo>
                    <a:pt x="3664" y="4"/>
                    <a:pt x="3637" y="1"/>
                    <a:pt x="3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8"/>
            <p:cNvSpPr/>
            <p:nvPr/>
          </p:nvSpPr>
          <p:spPr>
            <a:xfrm>
              <a:off x="7377736" y="4569022"/>
              <a:ext cx="203790" cy="168125"/>
            </a:xfrm>
            <a:custGeom>
              <a:avLst/>
              <a:gdLst/>
              <a:ahLst/>
              <a:cxnLst/>
              <a:rect l="l" t="t" r="r" b="b"/>
              <a:pathLst>
                <a:path w="6914" h="5704" extrusionOk="0">
                  <a:moveTo>
                    <a:pt x="404" y="0"/>
                  </a:moveTo>
                  <a:cubicBezTo>
                    <a:pt x="260" y="0"/>
                    <a:pt x="173" y="29"/>
                    <a:pt x="87" y="116"/>
                  </a:cubicBezTo>
                  <a:cubicBezTo>
                    <a:pt x="0" y="231"/>
                    <a:pt x="0" y="346"/>
                    <a:pt x="29" y="461"/>
                  </a:cubicBezTo>
                  <a:cubicBezTo>
                    <a:pt x="58" y="548"/>
                    <a:pt x="634" y="2593"/>
                    <a:pt x="2420" y="4004"/>
                  </a:cubicBezTo>
                  <a:cubicBezTo>
                    <a:pt x="4206" y="5444"/>
                    <a:pt x="6424" y="5704"/>
                    <a:pt x="6510" y="5704"/>
                  </a:cubicBezTo>
                  <a:lnTo>
                    <a:pt x="6539" y="5704"/>
                  </a:lnTo>
                  <a:cubicBezTo>
                    <a:pt x="6654" y="5704"/>
                    <a:pt x="6741" y="5646"/>
                    <a:pt x="6798" y="5588"/>
                  </a:cubicBezTo>
                  <a:cubicBezTo>
                    <a:pt x="6885" y="5502"/>
                    <a:pt x="6913" y="5358"/>
                    <a:pt x="6885" y="5272"/>
                  </a:cubicBezTo>
                  <a:cubicBezTo>
                    <a:pt x="6856" y="5185"/>
                    <a:pt x="6251" y="3140"/>
                    <a:pt x="4465" y="1700"/>
                  </a:cubicBezTo>
                  <a:cubicBezTo>
                    <a:pt x="2708" y="260"/>
                    <a:pt x="490" y="29"/>
                    <a:pt x="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8"/>
            <p:cNvSpPr/>
            <p:nvPr/>
          </p:nvSpPr>
          <p:spPr>
            <a:xfrm>
              <a:off x="7344638" y="4535983"/>
              <a:ext cx="79818" cy="72980"/>
            </a:xfrm>
            <a:custGeom>
              <a:avLst/>
              <a:gdLst/>
              <a:ahLst/>
              <a:cxnLst/>
              <a:rect l="l" t="t" r="r" b="b"/>
              <a:pathLst>
                <a:path w="2708" h="2476" extrusionOk="0">
                  <a:moveTo>
                    <a:pt x="1343" y="1"/>
                  </a:moveTo>
                  <a:cubicBezTo>
                    <a:pt x="846" y="1"/>
                    <a:pt x="356" y="274"/>
                    <a:pt x="144" y="718"/>
                  </a:cubicBezTo>
                  <a:cubicBezTo>
                    <a:pt x="0" y="1006"/>
                    <a:pt x="0" y="1323"/>
                    <a:pt x="115" y="1640"/>
                  </a:cubicBezTo>
                  <a:cubicBezTo>
                    <a:pt x="231" y="1957"/>
                    <a:pt x="490" y="2216"/>
                    <a:pt x="807" y="2360"/>
                  </a:cubicBezTo>
                  <a:cubicBezTo>
                    <a:pt x="979" y="2446"/>
                    <a:pt x="1181" y="2475"/>
                    <a:pt x="1354" y="2475"/>
                  </a:cubicBezTo>
                  <a:cubicBezTo>
                    <a:pt x="1872" y="2475"/>
                    <a:pt x="2333" y="2216"/>
                    <a:pt x="2535" y="1784"/>
                  </a:cubicBezTo>
                  <a:cubicBezTo>
                    <a:pt x="2679" y="1496"/>
                    <a:pt x="2708" y="1150"/>
                    <a:pt x="2592" y="862"/>
                  </a:cubicBezTo>
                  <a:cubicBezTo>
                    <a:pt x="2477" y="545"/>
                    <a:pt x="2218" y="257"/>
                    <a:pt x="1872" y="113"/>
                  </a:cubicBezTo>
                  <a:cubicBezTo>
                    <a:pt x="1704" y="37"/>
                    <a:pt x="1523" y="1"/>
                    <a:pt x="1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6" name="Google Shape;296;p18"/>
          <p:cNvGrpSpPr/>
          <p:nvPr/>
        </p:nvGrpSpPr>
        <p:grpSpPr>
          <a:xfrm>
            <a:off x="9995633" y="5876665"/>
            <a:ext cx="1324371" cy="731521"/>
            <a:chOff x="7344325" y="4407498"/>
            <a:chExt cx="993278" cy="548641"/>
          </a:xfrm>
        </p:grpSpPr>
        <p:sp>
          <p:nvSpPr>
            <p:cNvPr id="297" name="Google Shape;297;p18"/>
            <p:cNvSpPr/>
            <p:nvPr/>
          </p:nvSpPr>
          <p:spPr>
            <a:xfrm>
              <a:off x="7344325" y="4407498"/>
              <a:ext cx="639405" cy="548632"/>
            </a:xfrm>
            <a:custGeom>
              <a:avLst/>
              <a:gdLst/>
              <a:ahLst/>
              <a:cxnLst/>
              <a:rect l="l" t="t" r="r" b="b"/>
              <a:pathLst>
                <a:path w="19674" h="16881" extrusionOk="0">
                  <a:moveTo>
                    <a:pt x="13740" y="1"/>
                  </a:moveTo>
                  <a:cubicBezTo>
                    <a:pt x="12357" y="1"/>
                    <a:pt x="11320" y="1124"/>
                    <a:pt x="10542" y="2219"/>
                  </a:cubicBezTo>
                  <a:lnTo>
                    <a:pt x="0" y="16880"/>
                  </a:lnTo>
                  <a:lnTo>
                    <a:pt x="19673" y="16506"/>
                  </a:lnTo>
                  <a:lnTo>
                    <a:pt x="19558" y="5618"/>
                  </a:lnTo>
                  <a:lnTo>
                    <a:pt x="19500" y="5531"/>
                  </a:lnTo>
                  <a:cubicBezTo>
                    <a:pt x="18579" y="4206"/>
                    <a:pt x="17657" y="2824"/>
                    <a:pt x="16562" y="1643"/>
                  </a:cubicBezTo>
                  <a:cubicBezTo>
                    <a:pt x="15813" y="865"/>
                    <a:pt x="14920" y="30"/>
                    <a:pt x="1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8"/>
            <p:cNvSpPr/>
            <p:nvPr/>
          </p:nvSpPr>
          <p:spPr>
            <a:xfrm>
              <a:off x="7344325" y="4654669"/>
              <a:ext cx="639405" cy="301470"/>
            </a:xfrm>
            <a:custGeom>
              <a:avLst/>
              <a:gdLst/>
              <a:ahLst/>
              <a:cxnLst/>
              <a:rect l="l" t="t" r="r" b="b"/>
              <a:pathLst>
                <a:path w="19674" h="9276" extrusionOk="0">
                  <a:moveTo>
                    <a:pt x="6683" y="0"/>
                  </a:moveTo>
                  <a:lnTo>
                    <a:pt x="0" y="9275"/>
                  </a:lnTo>
                  <a:lnTo>
                    <a:pt x="19673" y="8901"/>
                  </a:lnTo>
                  <a:lnTo>
                    <a:pt x="19644" y="5934"/>
                  </a:lnTo>
                  <a:lnTo>
                    <a:pt x="19327" y="5876"/>
                  </a:lnTo>
                  <a:cubicBezTo>
                    <a:pt x="12875" y="5070"/>
                    <a:pt x="9044" y="2391"/>
                    <a:pt x="6971" y="288"/>
                  </a:cubicBezTo>
                  <a:lnTo>
                    <a:pt x="66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8"/>
            <p:cNvSpPr/>
            <p:nvPr/>
          </p:nvSpPr>
          <p:spPr>
            <a:xfrm>
              <a:off x="7724393" y="4563861"/>
              <a:ext cx="606645" cy="383825"/>
            </a:xfrm>
            <a:custGeom>
              <a:avLst/>
              <a:gdLst/>
              <a:ahLst/>
              <a:cxnLst/>
              <a:rect l="l" t="t" r="r" b="b"/>
              <a:pathLst>
                <a:path w="18666" h="11810" extrusionOk="0">
                  <a:moveTo>
                    <a:pt x="9419" y="0"/>
                  </a:moveTo>
                  <a:cubicBezTo>
                    <a:pt x="8469" y="0"/>
                    <a:pt x="7777" y="807"/>
                    <a:pt x="7201" y="1556"/>
                  </a:cubicBezTo>
                  <a:lnTo>
                    <a:pt x="0" y="11608"/>
                  </a:lnTo>
                  <a:lnTo>
                    <a:pt x="144" y="11724"/>
                  </a:lnTo>
                  <a:lnTo>
                    <a:pt x="288" y="11810"/>
                  </a:lnTo>
                  <a:lnTo>
                    <a:pt x="346" y="11695"/>
                  </a:lnTo>
                  <a:lnTo>
                    <a:pt x="18320" y="11522"/>
                  </a:lnTo>
                  <a:cubicBezTo>
                    <a:pt x="18349" y="11580"/>
                    <a:pt x="18377" y="11637"/>
                    <a:pt x="18377" y="11637"/>
                  </a:cubicBezTo>
                  <a:lnTo>
                    <a:pt x="18521" y="11522"/>
                  </a:lnTo>
                  <a:lnTo>
                    <a:pt x="18665" y="11436"/>
                  </a:lnTo>
                  <a:cubicBezTo>
                    <a:pt x="18435" y="11061"/>
                    <a:pt x="12703" y="2564"/>
                    <a:pt x="11407" y="1152"/>
                  </a:cubicBezTo>
                  <a:cubicBezTo>
                    <a:pt x="10888" y="605"/>
                    <a:pt x="10255" y="29"/>
                    <a:pt x="9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7717828" y="4699586"/>
              <a:ext cx="619775" cy="250932"/>
            </a:xfrm>
            <a:custGeom>
              <a:avLst/>
              <a:gdLst/>
              <a:ahLst/>
              <a:cxnLst/>
              <a:rect l="l" t="t" r="r" b="b"/>
              <a:pathLst>
                <a:path w="19070" h="7721" extrusionOk="0">
                  <a:moveTo>
                    <a:pt x="5560" y="1"/>
                  </a:moveTo>
                  <a:lnTo>
                    <a:pt x="1" y="7720"/>
                  </a:lnTo>
                  <a:lnTo>
                    <a:pt x="16505" y="7548"/>
                  </a:lnTo>
                  <a:cubicBezTo>
                    <a:pt x="17226" y="7432"/>
                    <a:pt x="19069" y="7432"/>
                    <a:pt x="19069" y="7432"/>
                  </a:cubicBezTo>
                  <a:lnTo>
                    <a:pt x="18637" y="6914"/>
                  </a:lnTo>
                  <a:cubicBezTo>
                    <a:pt x="18464" y="6655"/>
                    <a:pt x="18147" y="6194"/>
                    <a:pt x="17773" y="5646"/>
                  </a:cubicBezTo>
                  <a:lnTo>
                    <a:pt x="17744" y="5589"/>
                  </a:lnTo>
                  <a:lnTo>
                    <a:pt x="17658" y="5560"/>
                  </a:lnTo>
                  <a:cubicBezTo>
                    <a:pt x="11033" y="5186"/>
                    <a:pt x="7490" y="2420"/>
                    <a:pt x="5704" y="174"/>
                  </a:cubicBezTo>
                  <a:lnTo>
                    <a:pt x="5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8"/>
            <p:cNvSpPr/>
            <p:nvPr/>
          </p:nvSpPr>
          <p:spPr>
            <a:xfrm>
              <a:off x="7616717" y="4640629"/>
              <a:ext cx="486850" cy="310830"/>
            </a:xfrm>
            <a:custGeom>
              <a:avLst/>
              <a:gdLst/>
              <a:ahLst/>
              <a:cxnLst/>
              <a:rect l="l" t="t" r="r" b="b"/>
              <a:pathLst>
                <a:path w="14980" h="9564" extrusionOk="0">
                  <a:moveTo>
                    <a:pt x="7576" y="0"/>
                  </a:moveTo>
                  <a:cubicBezTo>
                    <a:pt x="6712" y="0"/>
                    <a:pt x="6136" y="634"/>
                    <a:pt x="5675" y="1296"/>
                  </a:cubicBezTo>
                  <a:lnTo>
                    <a:pt x="116" y="9016"/>
                  </a:lnTo>
                  <a:cubicBezTo>
                    <a:pt x="1" y="9189"/>
                    <a:pt x="59" y="9390"/>
                    <a:pt x="203" y="9506"/>
                  </a:cubicBezTo>
                  <a:cubicBezTo>
                    <a:pt x="260" y="9563"/>
                    <a:pt x="318" y="9563"/>
                    <a:pt x="404" y="9563"/>
                  </a:cubicBezTo>
                  <a:cubicBezTo>
                    <a:pt x="519" y="9563"/>
                    <a:pt x="606" y="9534"/>
                    <a:pt x="692" y="9419"/>
                  </a:cubicBezTo>
                  <a:lnTo>
                    <a:pt x="836" y="9218"/>
                  </a:lnTo>
                  <a:lnTo>
                    <a:pt x="14173" y="9102"/>
                  </a:lnTo>
                  <a:cubicBezTo>
                    <a:pt x="14230" y="9218"/>
                    <a:pt x="14288" y="9275"/>
                    <a:pt x="14288" y="9275"/>
                  </a:cubicBezTo>
                  <a:cubicBezTo>
                    <a:pt x="14362" y="9386"/>
                    <a:pt x="14471" y="9438"/>
                    <a:pt x="14586" y="9438"/>
                  </a:cubicBezTo>
                  <a:cubicBezTo>
                    <a:pt x="14650" y="9438"/>
                    <a:pt x="14715" y="9421"/>
                    <a:pt x="14777" y="9390"/>
                  </a:cubicBezTo>
                  <a:cubicBezTo>
                    <a:pt x="14921" y="9275"/>
                    <a:pt x="14979" y="9074"/>
                    <a:pt x="14864" y="8901"/>
                  </a:cubicBezTo>
                  <a:cubicBezTo>
                    <a:pt x="14691" y="8613"/>
                    <a:pt x="10255" y="2045"/>
                    <a:pt x="9247" y="951"/>
                  </a:cubicBezTo>
                  <a:cubicBezTo>
                    <a:pt x="8930" y="634"/>
                    <a:pt x="8354" y="0"/>
                    <a:pt x="7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8"/>
            <p:cNvSpPr/>
            <p:nvPr/>
          </p:nvSpPr>
          <p:spPr>
            <a:xfrm>
              <a:off x="7607357" y="4766993"/>
              <a:ext cx="503685" cy="185380"/>
            </a:xfrm>
            <a:custGeom>
              <a:avLst/>
              <a:gdLst/>
              <a:ahLst/>
              <a:cxnLst/>
              <a:rect l="l" t="t" r="r" b="b"/>
              <a:pathLst>
                <a:path w="15498" h="5704" extrusionOk="0">
                  <a:moveTo>
                    <a:pt x="4120" y="1"/>
                  </a:moveTo>
                  <a:lnTo>
                    <a:pt x="1" y="5704"/>
                  </a:lnTo>
                  <a:lnTo>
                    <a:pt x="15497" y="5531"/>
                  </a:lnTo>
                  <a:lnTo>
                    <a:pt x="15037" y="4840"/>
                  </a:lnTo>
                  <a:cubicBezTo>
                    <a:pt x="9621" y="4293"/>
                    <a:pt x="6079" y="2075"/>
                    <a:pt x="4408" y="289"/>
                  </a:cubicBezTo>
                  <a:lnTo>
                    <a:pt x="41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30665017"/>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dk2"/>
        </a:solidFill>
        <a:effectLst/>
      </p:bgPr>
    </p:bg>
    <p:spTree>
      <p:nvGrpSpPr>
        <p:cNvPr id="1" name="Shape 303"/>
        <p:cNvGrpSpPr/>
        <p:nvPr/>
      </p:nvGrpSpPr>
      <p:grpSpPr>
        <a:xfrm>
          <a:off x="0" y="0"/>
          <a:ext cx="0" cy="0"/>
          <a:chOff x="0" y="0"/>
          <a:chExt cx="0" cy="0"/>
        </a:xfrm>
      </p:grpSpPr>
      <p:sp>
        <p:nvSpPr>
          <p:cNvPr id="304" name="Google Shape;304;p19"/>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19"/>
          <p:cNvSpPr txBox="1">
            <a:spLocks noGrp="1"/>
          </p:cNvSpPr>
          <p:nvPr>
            <p:ph type="title"/>
          </p:nvPr>
        </p:nvSpPr>
        <p:spPr>
          <a:xfrm>
            <a:off x="950800" y="619224"/>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306" name="Google Shape;306;p19"/>
          <p:cNvSpPr txBox="1">
            <a:spLocks noGrp="1"/>
          </p:cNvSpPr>
          <p:nvPr>
            <p:ph type="subTitle" idx="1"/>
          </p:nvPr>
        </p:nvSpPr>
        <p:spPr>
          <a:xfrm>
            <a:off x="1197336" y="2424072"/>
            <a:ext cx="3622800" cy="11128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Clr>
                <a:schemeClr val="dk1"/>
              </a:buClr>
              <a:buSzPts val="1400"/>
              <a:buNone/>
              <a:defRPr sz="1867">
                <a:solidFill>
                  <a:schemeClr val="dk1"/>
                </a:solidFill>
              </a:defRPr>
            </a:lvl1pPr>
            <a:lvl2pPr lvl="1" algn="r" rtl="0">
              <a:lnSpc>
                <a:spcPct val="115000"/>
              </a:lnSpc>
              <a:spcBef>
                <a:spcPts val="0"/>
              </a:spcBef>
              <a:spcAft>
                <a:spcPts val="0"/>
              </a:spcAft>
              <a:buClr>
                <a:schemeClr val="dk1"/>
              </a:buClr>
              <a:buSzPts val="1400"/>
              <a:buNone/>
              <a:defRPr>
                <a:solidFill>
                  <a:schemeClr val="dk1"/>
                </a:solidFill>
              </a:defRPr>
            </a:lvl2pPr>
            <a:lvl3pPr lvl="2" algn="r" rtl="0">
              <a:lnSpc>
                <a:spcPct val="115000"/>
              </a:lnSpc>
              <a:spcBef>
                <a:spcPts val="0"/>
              </a:spcBef>
              <a:spcAft>
                <a:spcPts val="0"/>
              </a:spcAft>
              <a:buClr>
                <a:schemeClr val="dk1"/>
              </a:buClr>
              <a:buSzPts val="1400"/>
              <a:buNone/>
              <a:defRPr>
                <a:solidFill>
                  <a:schemeClr val="dk1"/>
                </a:solidFill>
              </a:defRPr>
            </a:lvl3pPr>
            <a:lvl4pPr lvl="3" algn="r" rtl="0">
              <a:lnSpc>
                <a:spcPct val="115000"/>
              </a:lnSpc>
              <a:spcBef>
                <a:spcPts val="0"/>
              </a:spcBef>
              <a:spcAft>
                <a:spcPts val="0"/>
              </a:spcAft>
              <a:buClr>
                <a:schemeClr val="dk1"/>
              </a:buClr>
              <a:buSzPts val="1400"/>
              <a:buNone/>
              <a:defRPr>
                <a:solidFill>
                  <a:schemeClr val="dk1"/>
                </a:solidFill>
              </a:defRPr>
            </a:lvl4pPr>
            <a:lvl5pPr lvl="4" algn="r" rtl="0">
              <a:lnSpc>
                <a:spcPct val="115000"/>
              </a:lnSpc>
              <a:spcBef>
                <a:spcPts val="0"/>
              </a:spcBef>
              <a:spcAft>
                <a:spcPts val="0"/>
              </a:spcAft>
              <a:buClr>
                <a:schemeClr val="dk1"/>
              </a:buClr>
              <a:buSzPts val="1400"/>
              <a:buNone/>
              <a:defRPr>
                <a:solidFill>
                  <a:schemeClr val="dk1"/>
                </a:solidFill>
              </a:defRPr>
            </a:lvl5pPr>
            <a:lvl6pPr lvl="5" algn="r" rtl="0">
              <a:lnSpc>
                <a:spcPct val="115000"/>
              </a:lnSpc>
              <a:spcBef>
                <a:spcPts val="0"/>
              </a:spcBef>
              <a:spcAft>
                <a:spcPts val="0"/>
              </a:spcAft>
              <a:buClr>
                <a:schemeClr val="dk1"/>
              </a:buClr>
              <a:buSzPts val="1400"/>
              <a:buNone/>
              <a:defRPr>
                <a:solidFill>
                  <a:schemeClr val="dk1"/>
                </a:solidFill>
              </a:defRPr>
            </a:lvl6pPr>
            <a:lvl7pPr lvl="6" algn="r" rtl="0">
              <a:lnSpc>
                <a:spcPct val="115000"/>
              </a:lnSpc>
              <a:spcBef>
                <a:spcPts val="0"/>
              </a:spcBef>
              <a:spcAft>
                <a:spcPts val="0"/>
              </a:spcAft>
              <a:buClr>
                <a:schemeClr val="dk1"/>
              </a:buClr>
              <a:buSzPts val="1400"/>
              <a:buNone/>
              <a:defRPr>
                <a:solidFill>
                  <a:schemeClr val="dk1"/>
                </a:solidFill>
              </a:defRPr>
            </a:lvl7pPr>
            <a:lvl8pPr lvl="7" algn="r" rtl="0">
              <a:lnSpc>
                <a:spcPct val="115000"/>
              </a:lnSpc>
              <a:spcBef>
                <a:spcPts val="0"/>
              </a:spcBef>
              <a:spcAft>
                <a:spcPts val="0"/>
              </a:spcAft>
              <a:buClr>
                <a:schemeClr val="dk1"/>
              </a:buClr>
              <a:buSzPts val="1400"/>
              <a:buNone/>
              <a:defRPr>
                <a:solidFill>
                  <a:schemeClr val="dk1"/>
                </a:solidFill>
              </a:defRPr>
            </a:lvl8pPr>
            <a:lvl9pPr lvl="8" algn="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307" name="Google Shape;307;p19"/>
          <p:cNvSpPr txBox="1">
            <a:spLocks noGrp="1"/>
          </p:cNvSpPr>
          <p:nvPr>
            <p:ph type="subTitle" idx="2"/>
          </p:nvPr>
        </p:nvSpPr>
        <p:spPr>
          <a:xfrm>
            <a:off x="1197365" y="1954371"/>
            <a:ext cx="3622800" cy="548800"/>
          </a:xfrm>
          <a:prstGeom prst="rect">
            <a:avLst/>
          </a:prstGeom>
        </p:spPr>
        <p:txBody>
          <a:bodyPr spcFirstLastPara="1" wrap="square" lIns="91425" tIns="91425" rIns="91425" bIns="91425" anchor="b" anchorCtr="0">
            <a:noAutofit/>
          </a:bodyPr>
          <a:lstStyle>
            <a:lvl1pPr lvl="0" algn="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1pPr>
            <a:lvl2pPr lvl="1" algn="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2pPr>
            <a:lvl3pPr lvl="2" algn="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3pPr>
            <a:lvl4pPr lvl="3" algn="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4pPr>
            <a:lvl5pPr lvl="4" algn="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5pPr>
            <a:lvl6pPr lvl="5" algn="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6pPr>
            <a:lvl7pPr lvl="6" algn="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7pPr>
            <a:lvl8pPr lvl="7" algn="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8pPr>
            <a:lvl9pPr lvl="8" algn="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9pPr>
          </a:lstStyle>
          <a:p>
            <a:r>
              <a:rPr lang="en-GB"/>
              <a:t>Click to edit Master subtitle style</a:t>
            </a:r>
            <a:endParaRPr/>
          </a:p>
        </p:txBody>
      </p:sp>
      <p:sp>
        <p:nvSpPr>
          <p:cNvPr id="308" name="Google Shape;308;p19"/>
          <p:cNvSpPr txBox="1">
            <a:spLocks noGrp="1"/>
          </p:cNvSpPr>
          <p:nvPr>
            <p:ph type="subTitle" idx="3"/>
          </p:nvPr>
        </p:nvSpPr>
        <p:spPr>
          <a:xfrm>
            <a:off x="1197336" y="4490871"/>
            <a:ext cx="3622800" cy="11128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Clr>
                <a:schemeClr val="dk1"/>
              </a:buClr>
              <a:buSzPts val="1400"/>
              <a:buNone/>
              <a:defRPr sz="1867">
                <a:solidFill>
                  <a:schemeClr val="dk1"/>
                </a:solidFill>
              </a:defRPr>
            </a:lvl1pPr>
            <a:lvl2pPr lvl="1" algn="r" rtl="0">
              <a:lnSpc>
                <a:spcPct val="115000"/>
              </a:lnSpc>
              <a:spcBef>
                <a:spcPts val="0"/>
              </a:spcBef>
              <a:spcAft>
                <a:spcPts val="0"/>
              </a:spcAft>
              <a:buClr>
                <a:schemeClr val="dk1"/>
              </a:buClr>
              <a:buSzPts val="1400"/>
              <a:buNone/>
              <a:defRPr>
                <a:solidFill>
                  <a:schemeClr val="dk1"/>
                </a:solidFill>
              </a:defRPr>
            </a:lvl2pPr>
            <a:lvl3pPr lvl="2" algn="r" rtl="0">
              <a:lnSpc>
                <a:spcPct val="115000"/>
              </a:lnSpc>
              <a:spcBef>
                <a:spcPts val="0"/>
              </a:spcBef>
              <a:spcAft>
                <a:spcPts val="0"/>
              </a:spcAft>
              <a:buClr>
                <a:schemeClr val="dk1"/>
              </a:buClr>
              <a:buSzPts val="1400"/>
              <a:buNone/>
              <a:defRPr>
                <a:solidFill>
                  <a:schemeClr val="dk1"/>
                </a:solidFill>
              </a:defRPr>
            </a:lvl3pPr>
            <a:lvl4pPr lvl="3" algn="r" rtl="0">
              <a:lnSpc>
                <a:spcPct val="115000"/>
              </a:lnSpc>
              <a:spcBef>
                <a:spcPts val="0"/>
              </a:spcBef>
              <a:spcAft>
                <a:spcPts val="0"/>
              </a:spcAft>
              <a:buClr>
                <a:schemeClr val="dk1"/>
              </a:buClr>
              <a:buSzPts val="1400"/>
              <a:buNone/>
              <a:defRPr>
                <a:solidFill>
                  <a:schemeClr val="dk1"/>
                </a:solidFill>
              </a:defRPr>
            </a:lvl4pPr>
            <a:lvl5pPr lvl="4" algn="r" rtl="0">
              <a:lnSpc>
                <a:spcPct val="115000"/>
              </a:lnSpc>
              <a:spcBef>
                <a:spcPts val="0"/>
              </a:spcBef>
              <a:spcAft>
                <a:spcPts val="0"/>
              </a:spcAft>
              <a:buClr>
                <a:schemeClr val="dk1"/>
              </a:buClr>
              <a:buSzPts val="1400"/>
              <a:buNone/>
              <a:defRPr>
                <a:solidFill>
                  <a:schemeClr val="dk1"/>
                </a:solidFill>
              </a:defRPr>
            </a:lvl5pPr>
            <a:lvl6pPr lvl="5" algn="r" rtl="0">
              <a:lnSpc>
                <a:spcPct val="115000"/>
              </a:lnSpc>
              <a:spcBef>
                <a:spcPts val="0"/>
              </a:spcBef>
              <a:spcAft>
                <a:spcPts val="0"/>
              </a:spcAft>
              <a:buClr>
                <a:schemeClr val="dk1"/>
              </a:buClr>
              <a:buSzPts val="1400"/>
              <a:buNone/>
              <a:defRPr>
                <a:solidFill>
                  <a:schemeClr val="dk1"/>
                </a:solidFill>
              </a:defRPr>
            </a:lvl6pPr>
            <a:lvl7pPr lvl="6" algn="r" rtl="0">
              <a:lnSpc>
                <a:spcPct val="115000"/>
              </a:lnSpc>
              <a:spcBef>
                <a:spcPts val="0"/>
              </a:spcBef>
              <a:spcAft>
                <a:spcPts val="0"/>
              </a:spcAft>
              <a:buClr>
                <a:schemeClr val="dk1"/>
              </a:buClr>
              <a:buSzPts val="1400"/>
              <a:buNone/>
              <a:defRPr>
                <a:solidFill>
                  <a:schemeClr val="dk1"/>
                </a:solidFill>
              </a:defRPr>
            </a:lvl7pPr>
            <a:lvl8pPr lvl="7" algn="r" rtl="0">
              <a:lnSpc>
                <a:spcPct val="115000"/>
              </a:lnSpc>
              <a:spcBef>
                <a:spcPts val="0"/>
              </a:spcBef>
              <a:spcAft>
                <a:spcPts val="0"/>
              </a:spcAft>
              <a:buClr>
                <a:schemeClr val="dk1"/>
              </a:buClr>
              <a:buSzPts val="1400"/>
              <a:buNone/>
              <a:defRPr>
                <a:solidFill>
                  <a:schemeClr val="dk1"/>
                </a:solidFill>
              </a:defRPr>
            </a:lvl8pPr>
            <a:lvl9pPr lvl="8" algn="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309" name="Google Shape;309;p19"/>
          <p:cNvSpPr txBox="1">
            <a:spLocks noGrp="1"/>
          </p:cNvSpPr>
          <p:nvPr>
            <p:ph type="subTitle" idx="4"/>
          </p:nvPr>
        </p:nvSpPr>
        <p:spPr>
          <a:xfrm>
            <a:off x="1197365" y="4021161"/>
            <a:ext cx="3622800" cy="548800"/>
          </a:xfrm>
          <a:prstGeom prst="rect">
            <a:avLst/>
          </a:prstGeom>
        </p:spPr>
        <p:txBody>
          <a:bodyPr spcFirstLastPara="1" wrap="square" lIns="91425" tIns="91425" rIns="91425" bIns="91425" anchor="b" anchorCtr="0">
            <a:noAutofit/>
          </a:bodyPr>
          <a:lstStyle>
            <a:lvl1pPr lvl="0" algn="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1pPr>
            <a:lvl2pPr lvl="1" algn="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2pPr>
            <a:lvl3pPr lvl="2" algn="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3pPr>
            <a:lvl4pPr lvl="3" algn="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4pPr>
            <a:lvl5pPr lvl="4" algn="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5pPr>
            <a:lvl6pPr lvl="5" algn="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6pPr>
            <a:lvl7pPr lvl="6" algn="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7pPr>
            <a:lvl8pPr lvl="7" algn="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8pPr>
            <a:lvl9pPr lvl="8" algn="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9pPr>
          </a:lstStyle>
          <a:p>
            <a:r>
              <a:rPr lang="en-GB"/>
              <a:t>Click to edit Master subtitle style</a:t>
            </a:r>
            <a:endParaRPr/>
          </a:p>
        </p:txBody>
      </p:sp>
      <p:sp>
        <p:nvSpPr>
          <p:cNvPr id="310" name="Google Shape;310;p19"/>
          <p:cNvSpPr txBox="1">
            <a:spLocks noGrp="1"/>
          </p:cNvSpPr>
          <p:nvPr>
            <p:ph type="subTitle" idx="5"/>
          </p:nvPr>
        </p:nvSpPr>
        <p:spPr>
          <a:xfrm>
            <a:off x="7371835" y="2424072"/>
            <a:ext cx="3622800" cy="1112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867">
                <a:solidFill>
                  <a:schemeClr val="dk1"/>
                </a:solidFill>
              </a:defRPr>
            </a:lvl1pPr>
            <a:lvl2pPr lvl="1" rtl="0">
              <a:lnSpc>
                <a:spcPct val="115000"/>
              </a:lnSpc>
              <a:spcBef>
                <a:spcPts val="0"/>
              </a:spcBef>
              <a:spcAft>
                <a:spcPts val="0"/>
              </a:spcAft>
              <a:buClr>
                <a:schemeClr val="dk1"/>
              </a:buClr>
              <a:buSzPts val="1400"/>
              <a:buNone/>
              <a:defRPr>
                <a:solidFill>
                  <a:schemeClr val="dk1"/>
                </a:solidFill>
              </a:defRPr>
            </a:lvl2pPr>
            <a:lvl3pPr lvl="2" rtl="0">
              <a:lnSpc>
                <a:spcPct val="115000"/>
              </a:lnSpc>
              <a:spcBef>
                <a:spcPts val="0"/>
              </a:spcBef>
              <a:spcAft>
                <a:spcPts val="0"/>
              </a:spcAft>
              <a:buClr>
                <a:schemeClr val="dk1"/>
              </a:buClr>
              <a:buSzPts val="1400"/>
              <a:buNone/>
              <a:defRPr>
                <a:solidFill>
                  <a:schemeClr val="dk1"/>
                </a:solidFill>
              </a:defRPr>
            </a:lvl3pPr>
            <a:lvl4pPr lvl="3" rtl="0">
              <a:lnSpc>
                <a:spcPct val="115000"/>
              </a:lnSpc>
              <a:spcBef>
                <a:spcPts val="0"/>
              </a:spcBef>
              <a:spcAft>
                <a:spcPts val="0"/>
              </a:spcAft>
              <a:buClr>
                <a:schemeClr val="dk1"/>
              </a:buClr>
              <a:buSzPts val="1400"/>
              <a:buNone/>
              <a:defRPr>
                <a:solidFill>
                  <a:schemeClr val="dk1"/>
                </a:solidFill>
              </a:defRPr>
            </a:lvl4pPr>
            <a:lvl5pPr lvl="4" rtl="0">
              <a:lnSpc>
                <a:spcPct val="115000"/>
              </a:lnSpc>
              <a:spcBef>
                <a:spcPts val="0"/>
              </a:spcBef>
              <a:spcAft>
                <a:spcPts val="0"/>
              </a:spcAft>
              <a:buClr>
                <a:schemeClr val="dk1"/>
              </a:buClr>
              <a:buSzPts val="1400"/>
              <a:buNone/>
              <a:defRPr>
                <a:solidFill>
                  <a:schemeClr val="dk1"/>
                </a:solidFill>
              </a:defRPr>
            </a:lvl5pPr>
            <a:lvl6pPr lvl="5" rtl="0">
              <a:lnSpc>
                <a:spcPct val="115000"/>
              </a:lnSpc>
              <a:spcBef>
                <a:spcPts val="0"/>
              </a:spcBef>
              <a:spcAft>
                <a:spcPts val="0"/>
              </a:spcAft>
              <a:buClr>
                <a:schemeClr val="dk1"/>
              </a:buClr>
              <a:buSzPts val="1400"/>
              <a:buNone/>
              <a:defRPr>
                <a:solidFill>
                  <a:schemeClr val="dk1"/>
                </a:solidFill>
              </a:defRPr>
            </a:lvl6pPr>
            <a:lvl7pPr lvl="6" rtl="0">
              <a:lnSpc>
                <a:spcPct val="115000"/>
              </a:lnSpc>
              <a:spcBef>
                <a:spcPts val="0"/>
              </a:spcBef>
              <a:spcAft>
                <a:spcPts val="0"/>
              </a:spcAft>
              <a:buClr>
                <a:schemeClr val="dk1"/>
              </a:buClr>
              <a:buSzPts val="1400"/>
              <a:buNone/>
              <a:defRPr>
                <a:solidFill>
                  <a:schemeClr val="dk1"/>
                </a:solidFill>
              </a:defRPr>
            </a:lvl7pPr>
            <a:lvl8pPr lvl="7" rtl="0">
              <a:lnSpc>
                <a:spcPct val="115000"/>
              </a:lnSpc>
              <a:spcBef>
                <a:spcPts val="0"/>
              </a:spcBef>
              <a:spcAft>
                <a:spcPts val="0"/>
              </a:spcAft>
              <a:buClr>
                <a:schemeClr val="dk1"/>
              </a:buClr>
              <a:buSzPts val="1400"/>
              <a:buNone/>
              <a:defRPr>
                <a:solidFill>
                  <a:schemeClr val="dk1"/>
                </a:solidFill>
              </a:defRPr>
            </a:lvl8pPr>
            <a:lvl9pPr lvl="8"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311" name="Google Shape;311;p19"/>
          <p:cNvSpPr txBox="1">
            <a:spLocks noGrp="1"/>
          </p:cNvSpPr>
          <p:nvPr>
            <p:ph type="subTitle" idx="6"/>
          </p:nvPr>
        </p:nvSpPr>
        <p:spPr>
          <a:xfrm>
            <a:off x="7371864" y="1954371"/>
            <a:ext cx="3622800" cy="5488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1pPr>
            <a:lvl2pPr lvl="1"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2pPr>
            <a:lvl3pPr lvl="2"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3pPr>
            <a:lvl4pPr lvl="3"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4pPr>
            <a:lvl5pPr lvl="4"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5pPr>
            <a:lvl6pPr lvl="5"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6pPr>
            <a:lvl7pPr lvl="6"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7pPr>
            <a:lvl8pPr lvl="7"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8pPr>
            <a:lvl9pPr lvl="8"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9pPr>
          </a:lstStyle>
          <a:p>
            <a:r>
              <a:rPr lang="en-GB"/>
              <a:t>Click to edit Master subtitle style</a:t>
            </a:r>
            <a:endParaRPr/>
          </a:p>
        </p:txBody>
      </p:sp>
      <p:sp>
        <p:nvSpPr>
          <p:cNvPr id="312" name="Google Shape;312;p19"/>
          <p:cNvSpPr txBox="1">
            <a:spLocks noGrp="1"/>
          </p:cNvSpPr>
          <p:nvPr>
            <p:ph type="subTitle" idx="7"/>
          </p:nvPr>
        </p:nvSpPr>
        <p:spPr>
          <a:xfrm>
            <a:off x="7371835" y="4490871"/>
            <a:ext cx="3622800" cy="1112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867">
                <a:solidFill>
                  <a:schemeClr val="dk1"/>
                </a:solidFill>
              </a:defRPr>
            </a:lvl1pPr>
            <a:lvl2pPr lvl="1" rtl="0">
              <a:lnSpc>
                <a:spcPct val="115000"/>
              </a:lnSpc>
              <a:spcBef>
                <a:spcPts val="0"/>
              </a:spcBef>
              <a:spcAft>
                <a:spcPts val="0"/>
              </a:spcAft>
              <a:buClr>
                <a:schemeClr val="dk1"/>
              </a:buClr>
              <a:buSzPts val="1400"/>
              <a:buNone/>
              <a:defRPr>
                <a:solidFill>
                  <a:schemeClr val="dk1"/>
                </a:solidFill>
              </a:defRPr>
            </a:lvl2pPr>
            <a:lvl3pPr lvl="2" rtl="0">
              <a:lnSpc>
                <a:spcPct val="115000"/>
              </a:lnSpc>
              <a:spcBef>
                <a:spcPts val="0"/>
              </a:spcBef>
              <a:spcAft>
                <a:spcPts val="0"/>
              </a:spcAft>
              <a:buClr>
                <a:schemeClr val="dk1"/>
              </a:buClr>
              <a:buSzPts val="1400"/>
              <a:buNone/>
              <a:defRPr>
                <a:solidFill>
                  <a:schemeClr val="dk1"/>
                </a:solidFill>
              </a:defRPr>
            </a:lvl3pPr>
            <a:lvl4pPr lvl="3" rtl="0">
              <a:lnSpc>
                <a:spcPct val="115000"/>
              </a:lnSpc>
              <a:spcBef>
                <a:spcPts val="0"/>
              </a:spcBef>
              <a:spcAft>
                <a:spcPts val="0"/>
              </a:spcAft>
              <a:buClr>
                <a:schemeClr val="dk1"/>
              </a:buClr>
              <a:buSzPts val="1400"/>
              <a:buNone/>
              <a:defRPr>
                <a:solidFill>
                  <a:schemeClr val="dk1"/>
                </a:solidFill>
              </a:defRPr>
            </a:lvl4pPr>
            <a:lvl5pPr lvl="4" rtl="0">
              <a:lnSpc>
                <a:spcPct val="115000"/>
              </a:lnSpc>
              <a:spcBef>
                <a:spcPts val="0"/>
              </a:spcBef>
              <a:spcAft>
                <a:spcPts val="0"/>
              </a:spcAft>
              <a:buClr>
                <a:schemeClr val="dk1"/>
              </a:buClr>
              <a:buSzPts val="1400"/>
              <a:buNone/>
              <a:defRPr>
                <a:solidFill>
                  <a:schemeClr val="dk1"/>
                </a:solidFill>
              </a:defRPr>
            </a:lvl5pPr>
            <a:lvl6pPr lvl="5" rtl="0">
              <a:lnSpc>
                <a:spcPct val="115000"/>
              </a:lnSpc>
              <a:spcBef>
                <a:spcPts val="0"/>
              </a:spcBef>
              <a:spcAft>
                <a:spcPts val="0"/>
              </a:spcAft>
              <a:buClr>
                <a:schemeClr val="dk1"/>
              </a:buClr>
              <a:buSzPts val="1400"/>
              <a:buNone/>
              <a:defRPr>
                <a:solidFill>
                  <a:schemeClr val="dk1"/>
                </a:solidFill>
              </a:defRPr>
            </a:lvl6pPr>
            <a:lvl7pPr lvl="6" rtl="0">
              <a:lnSpc>
                <a:spcPct val="115000"/>
              </a:lnSpc>
              <a:spcBef>
                <a:spcPts val="0"/>
              </a:spcBef>
              <a:spcAft>
                <a:spcPts val="0"/>
              </a:spcAft>
              <a:buClr>
                <a:schemeClr val="dk1"/>
              </a:buClr>
              <a:buSzPts val="1400"/>
              <a:buNone/>
              <a:defRPr>
                <a:solidFill>
                  <a:schemeClr val="dk1"/>
                </a:solidFill>
              </a:defRPr>
            </a:lvl7pPr>
            <a:lvl8pPr lvl="7" rtl="0">
              <a:lnSpc>
                <a:spcPct val="115000"/>
              </a:lnSpc>
              <a:spcBef>
                <a:spcPts val="0"/>
              </a:spcBef>
              <a:spcAft>
                <a:spcPts val="0"/>
              </a:spcAft>
              <a:buClr>
                <a:schemeClr val="dk1"/>
              </a:buClr>
              <a:buSzPts val="1400"/>
              <a:buNone/>
              <a:defRPr>
                <a:solidFill>
                  <a:schemeClr val="dk1"/>
                </a:solidFill>
              </a:defRPr>
            </a:lvl8pPr>
            <a:lvl9pPr lvl="8"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313" name="Google Shape;313;p19"/>
          <p:cNvSpPr txBox="1">
            <a:spLocks noGrp="1"/>
          </p:cNvSpPr>
          <p:nvPr>
            <p:ph type="subTitle" idx="8"/>
          </p:nvPr>
        </p:nvSpPr>
        <p:spPr>
          <a:xfrm>
            <a:off x="7371864" y="4021161"/>
            <a:ext cx="3622800" cy="5488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1pPr>
            <a:lvl2pPr lvl="1"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2pPr>
            <a:lvl3pPr lvl="2"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3pPr>
            <a:lvl4pPr lvl="3"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4pPr>
            <a:lvl5pPr lvl="4"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5pPr>
            <a:lvl6pPr lvl="5"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6pPr>
            <a:lvl7pPr lvl="6"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7pPr>
            <a:lvl8pPr lvl="7"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8pPr>
            <a:lvl9pPr lvl="8"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9pPr>
          </a:lstStyle>
          <a:p>
            <a:r>
              <a:rPr lang="en-GB"/>
              <a:t>Click to edit Master subtitle style</a:t>
            </a:r>
            <a:endParaRPr/>
          </a:p>
        </p:txBody>
      </p:sp>
      <p:grpSp>
        <p:nvGrpSpPr>
          <p:cNvPr id="314" name="Google Shape;314;p19"/>
          <p:cNvGrpSpPr/>
          <p:nvPr/>
        </p:nvGrpSpPr>
        <p:grpSpPr>
          <a:xfrm>
            <a:off x="9857229" y="5876665"/>
            <a:ext cx="1324371" cy="731521"/>
            <a:chOff x="7344325" y="4407498"/>
            <a:chExt cx="993278" cy="548641"/>
          </a:xfrm>
        </p:grpSpPr>
        <p:sp>
          <p:nvSpPr>
            <p:cNvPr id="315" name="Google Shape;315;p19"/>
            <p:cNvSpPr/>
            <p:nvPr/>
          </p:nvSpPr>
          <p:spPr>
            <a:xfrm>
              <a:off x="7344325" y="4407498"/>
              <a:ext cx="639405" cy="548632"/>
            </a:xfrm>
            <a:custGeom>
              <a:avLst/>
              <a:gdLst/>
              <a:ahLst/>
              <a:cxnLst/>
              <a:rect l="l" t="t" r="r" b="b"/>
              <a:pathLst>
                <a:path w="19674" h="16881" extrusionOk="0">
                  <a:moveTo>
                    <a:pt x="13740" y="1"/>
                  </a:moveTo>
                  <a:cubicBezTo>
                    <a:pt x="12357" y="1"/>
                    <a:pt x="11320" y="1124"/>
                    <a:pt x="10542" y="2219"/>
                  </a:cubicBezTo>
                  <a:lnTo>
                    <a:pt x="0" y="16880"/>
                  </a:lnTo>
                  <a:lnTo>
                    <a:pt x="19673" y="16506"/>
                  </a:lnTo>
                  <a:lnTo>
                    <a:pt x="19558" y="5618"/>
                  </a:lnTo>
                  <a:lnTo>
                    <a:pt x="19500" y="5531"/>
                  </a:lnTo>
                  <a:cubicBezTo>
                    <a:pt x="18579" y="4206"/>
                    <a:pt x="17657" y="2824"/>
                    <a:pt x="16562" y="1643"/>
                  </a:cubicBezTo>
                  <a:cubicBezTo>
                    <a:pt x="15813" y="865"/>
                    <a:pt x="14920" y="30"/>
                    <a:pt x="1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9"/>
            <p:cNvSpPr/>
            <p:nvPr/>
          </p:nvSpPr>
          <p:spPr>
            <a:xfrm>
              <a:off x="7344325" y="4654669"/>
              <a:ext cx="639405" cy="301470"/>
            </a:xfrm>
            <a:custGeom>
              <a:avLst/>
              <a:gdLst/>
              <a:ahLst/>
              <a:cxnLst/>
              <a:rect l="l" t="t" r="r" b="b"/>
              <a:pathLst>
                <a:path w="19674" h="9276" extrusionOk="0">
                  <a:moveTo>
                    <a:pt x="6683" y="0"/>
                  </a:moveTo>
                  <a:lnTo>
                    <a:pt x="0" y="9275"/>
                  </a:lnTo>
                  <a:lnTo>
                    <a:pt x="19673" y="8901"/>
                  </a:lnTo>
                  <a:lnTo>
                    <a:pt x="19644" y="5934"/>
                  </a:lnTo>
                  <a:lnTo>
                    <a:pt x="19327" y="5876"/>
                  </a:lnTo>
                  <a:cubicBezTo>
                    <a:pt x="12875" y="5070"/>
                    <a:pt x="9044" y="2391"/>
                    <a:pt x="6971" y="288"/>
                  </a:cubicBezTo>
                  <a:lnTo>
                    <a:pt x="66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9"/>
            <p:cNvSpPr/>
            <p:nvPr/>
          </p:nvSpPr>
          <p:spPr>
            <a:xfrm>
              <a:off x="7724393" y="4563861"/>
              <a:ext cx="606645" cy="383825"/>
            </a:xfrm>
            <a:custGeom>
              <a:avLst/>
              <a:gdLst/>
              <a:ahLst/>
              <a:cxnLst/>
              <a:rect l="l" t="t" r="r" b="b"/>
              <a:pathLst>
                <a:path w="18666" h="11810" extrusionOk="0">
                  <a:moveTo>
                    <a:pt x="9419" y="0"/>
                  </a:moveTo>
                  <a:cubicBezTo>
                    <a:pt x="8469" y="0"/>
                    <a:pt x="7777" y="807"/>
                    <a:pt x="7201" y="1556"/>
                  </a:cubicBezTo>
                  <a:lnTo>
                    <a:pt x="0" y="11608"/>
                  </a:lnTo>
                  <a:lnTo>
                    <a:pt x="144" y="11724"/>
                  </a:lnTo>
                  <a:lnTo>
                    <a:pt x="288" y="11810"/>
                  </a:lnTo>
                  <a:lnTo>
                    <a:pt x="346" y="11695"/>
                  </a:lnTo>
                  <a:lnTo>
                    <a:pt x="18320" y="11522"/>
                  </a:lnTo>
                  <a:cubicBezTo>
                    <a:pt x="18349" y="11580"/>
                    <a:pt x="18377" y="11637"/>
                    <a:pt x="18377" y="11637"/>
                  </a:cubicBezTo>
                  <a:lnTo>
                    <a:pt x="18521" y="11522"/>
                  </a:lnTo>
                  <a:lnTo>
                    <a:pt x="18665" y="11436"/>
                  </a:lnTo>
                  <a:cubicBezTo>
                    <a:pt x="18435" y="11061"/>
                    <a:pt x="12703" y="2564"/>
                    <a:pt x="11407" y="1152"/>
                  </a:cubicBezTo>
                  <a:cubicBezTo>
                    <a:pt x="10888" y="605"/>
                    <a:pt x="10255" y="29"/>
                    <a:pt x="9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9"/>
            <p:cNvSpPr/>
            <p:nvPr/>
          </p:nvSpPr>
          <p:spPr>
            <a:xfrm>
              <a:off x="7717828" y="4699586"/>
              <a:ext cx="619775" cy="250932"/>
            </a:xfrm>
            <a:custGeom>
              <a:avLst/>
              <a:gdLst/>
              <a:ahLst/>
              <a:cxnLst/>
              <a:rect l="l" t="t" r="r" b="b"/>
              <a:pathLst>
                <a:path w="19070" h="7721" extrusionOk="0">
                  <a:moveTo>
                    <a:pt x="5560" y="1"/>
                  </a:moveTo>
                  <a:lnTo>
                    <a:pt x="1" y="7720"/>
                  </a:lnTo>
                  <a:lnTo>
                    <a:pt x="16505" y="7548"/>
                  </a:lnTo>
                  <a:cubicBezTo>
                    <a:pt x="17226" y="7432"/>
                    <a:pt x="19069" y="7432"/>
                    <a:pt x="19069" y="7432"/>
                  </a:cubicBezTo>
                  <a:lnTo>
                    <a:pt x="18637" y="6914"/>
                  </a:lnTo>
                  <a:cubicBezTo>
                    <a:pt x="18464" y="6655"/>
                    <a:pt x="18147" y="6194"/>
                    <a:pt x="17773" y="5646"/>
                  </a:cubicBezTo>
                  <a:lnTo>
                    <a:pt x="17744" y="5589"/>
                  </a:lnTo>
                  <a:lnTo>
                    <a:pt x="17658" y="5560"/>
                  </a:lnTo>
                  <a:cubicBezTo>
                    <a:pt x="11033" y="5186"/>
                    <a:pt x="7490" y="2420"/>
                    <a:pt x="5704" y="174"/>
                  </a:cubicBezTo>
                  <a:lnTo>
                    <a:pt x="5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9"/>
            <p:cNvSpPr/>
            <p:nvPr/>
          </p:nvSpPr>
          <p:spPr>
            <a:xfrm>
              <a:off x="7616717" y="4640629"/>
              <a:ext cx="486850" cy="310830"/>
            </a:xfrm>
            <a:custGeom>
              <a:avLst/>
              <a:gdLst/>
              <a:ahLst/>
              <a:cxnLst/>
              <a:rect l="l" t="t" r="r" b="b"/>
              <a:pathLst>
                <a:path w="14980" h="9564" extrusionOk="0">
                  <a:moveTo>
                    <a:pt x="7576" y="0"/>
                  </a:moveTo>
                  <a:cubicBezTo>
                    <a:pt x="6712" y="0"/>
                    <a:pt x="6136" y="634"/>
                    <a:pt x="5675" y="1296"/>
                  </a:cubicBezTo>
                  <a:lnTo>
                    <a:pt x="116" y="9016"/>
                  </a:lnTo>
                  <a:cubicBezTo>
                    <a:pt x="1" y="9189"/>
                    <a:pt x="59" y="9390"/>
                    <a:pt x="203" y="9506"/>
                  </a:cubicBezTo>
                  <a:cubicBezTo>
                    <a:pt x="260" y="9563"/>
                    <a:pt x="318" y="9563"/>
                    <a:pt x="404" y="9563"/>
                  </a:cubicBezTo>
                  <a:cubicBezTo>
                    <a:pt x="519" y="9563"/>
                    <a:pt x="606" y="9534"/>
                    <a:pt x="692" y="9419"/>
                  </a:cubicBezTo>
                  <a:lnTo>
                    <a:pt x="836" y="9218"/>
                  </a:lnTo>
                  <a:lnTo>
                    <a:pt x="14173" y="9102"/>
                  </a:lnTo>
                  <a:cubicBezTo>
                    <a:pt x="14230" y="9218"/>
                    <a:pt x="14288" y="9275"/>
                    <a:pt x="14288" y="9275"/>
                  </a:cubicBezTo>
                  <a:cubicBezTo>
                    <a:pt x="14362" y="9386"/>
                    <a:pt x="14471" y="9438"/>
                    <a:pt x="14586" y="9438"/>
                  </a:cubicBezTo>
                  <a:cubicBezTo>
                    <a:pt x="14650" y="9438"/>
                    <a:pt x="14715" y="9421"/>
                    <a:pt x="14777" y="9390"/>
                  </a:cubicBezTo>
                  <a:cubicBezTo>
                    <a:pt x="14921" y="9275"/>
                    <a:pt x="14979" y="9074"/>
                    <a:pt x="14864" y="8901"/>
                  </a:cubicBezTo>
                  <a:cubicBezTo>
                    <a:pt x="14691" y="8613"/>
                    <a:pt x="10255" y="2045"/>
                    <a:pt x="9247" y="951"/>
                  </a:cubicBezTo>
                  <a:cubicBezTo>
                    <a:pt x="8930" y="634"/>
                    <a:pt x="8354" y="0"/>
                    <a:pt x="7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9"/>
            <p:cNvSpPr/>
            <p:nvPr/>
          </p:nvSpPr>
          <p:spPr>
            <a:xfrm>
              <a:off x="7607357" y="4766993"/>
              <a:ext cx="503685" cy="185380"/>
            </a:xfrm>
            <a:custGeom>
              <a:avLst/>
              <a:gdLst/>
              <a:ahLst/>
              <a:cxnLst/>
              <a:rect l="l" t="t" r="r" b="b"/>
              <a:pathLst>
                <a:path w="15498" h="5704" extrusionOk="0">
                  <a:moveTo>
                    <a:pt x="4120" y="1"/>
                  </a:moveTo>
                  <a:lnTo>
                    <a:pt x="1" y="5704"/>
                  </a:lnTo>
                  <a:lnTo>
                    <a:pt x="15497" y="5531"/>
                  </a:lnTo>
                  <a:lnTo>
                    <a:pt x="15037" y="4840"/>
                  </a:lnTo>
                  <a:cubicBezTo>
                    <a:pt x="9621" y="4293"/>
                    <a:pt x="6079" y="2075"/>
                    <a:pt x="4408" y="289"/>
                  </a:cubicBezTo>
                  <a:lnTo>
                    <a:pt x="41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1" name="Google Shape;321;p19"/>
          <p:cNvGrpSpPr/>
          <p:nvPr/>
        </p:nvGrpSpPr>
        <p:grpSpPr>
          <a:xfrm flipH="1">
            <a:off x="925447" y="5856167"/>
            <a:ext cx="597533" cy="736919"/>
            <a:chOff x="7836287" y="4392125"/>
            <a:chExt cx="448150" cy="552689"/>
          </a:xfrm>
        </p:grpSpPr>
        <p:sp>
          <p:nvSpPr>
            <p:cNvPr id="322" name="Google Shape;322;p19"/>
            <p:cNvSpPr/>
            <p:nvPr/>
          </p:nvSpPr>
          <p:spPr>
            <a:xfrm>
              <a:off x="8015695" y="4621505"/>
              <a:ext cx="73539" cy="318551"/>
            </a:xfrm>
            <a:custGeom>
              <a:avLst/>
              <a:gdLst/>
              <a:ahLst/>
              <a:cxnLst/>
              <a:rect l="l" t="t" r="r" b="b"/>
              <a:pathLst>
                <a:path w="2680" h="11609" extrusionOk="0">
                  <a:moveTo>
                    <a:pt x="346" y="1"/>
                  </a:moveTo>
                  <a:cubicBezTo>
                    <a:pt x="145" y="1"/>
                    <a:pt x="1" y="145"/>
                    <a:pt x="1" y="347"/>
                  </a:cubicBezTo>
                  <a:lnTo>
                    <a:pt x="1" y="11263"/>
                  </a:lnTo>
                  <a:cubicBezTo>
                    <a:pt x="1" y="11436"/>
                    <a:pt x="145" y="11609"/>
                    <a:pt x="346" y="11609"/>
                  </a:cubicBezTo>
                  <a:lnTo>
                    <a:pt x="2334" y="11609"/>
                  </a:lnTo>
                  <a:cubicBezTo>
                    <a:pt x="2535" y="11609"/>
                    <a:pt x="2679" y="11465"/>
                    <a:pt x="2679" y="11263"/>
                  </a:cubicBezTo>
                  <a:lnTo>
                    <a:pt x="2679" y="347"/>
                  </a:lnTo>
                  <a:cubicBezTo>
                    <a:pt x="2679" y="145"/>
                    <a:pt x="2535" y="1"/>
                    <a:pt x="2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7836287" y="4392125"/>
              <a:ext cx="447382" cy="276046"/>
            </a:xfrm>
            <a:custGeom>
              <a:avLst/>
              <a:gdLst/>
              <a:ahLst/>
              <a:cxnLst/>
              <a:rect l="l" t="t" r="r" b="b"/>
              <a:pathLst>
                <a:path w="16304" h="10060" extrusionOk="0">
                  <a:moveTo>
                    <a:pt x="1823" y="0"/>
                  </a:moveTo>
                  <a:cubicBezTo>
                    <a:pt x="1375" y="0"/>
                    <a:pt x="975" y="329"/>
                    <a:pt x="922" y="756"/>
                  </a:cubicBezTo>
                  <a:lnTo>
                    <a:pt x="29" y="7467"/>
                  </a:lnTo>
                  <a:cubicBezTo>
                    <a:pt x="0" y="7697"/>
                    <a:pt x="86" y="7928"/>
                    <a:pt x="202" y="8101"/>
                  </a:cubicBezTo>
                  <a:cubicBezTo>
                    <a:pt x="375" y="8302"/>
                    <a:pt x="576" y="8418"/>
                    <a:pt x="835" y="8446"/>
                  </a:cubicBezTo>
                  <a:lnTo>
                    <a:pt x="14373" y="10031"/>
                  </a:lnTo>
                  <a:cubicBezTo>
                    <a:pt x="14402" y="10059"/>
                    <a:pt x="14460" y="10059"/>
                    <a:pt x="14488" y="10059"/>
                  </a:cubicBezTo>
                  <a:cubicBezTo>
                    <a:pt x="14949" y="10059"/>
                    <a:pt x="15324" y="9714"/>
                    <a:pt x="15381" y="9282"/>
                  </a:cubicBezTo>
                  <a:lnTo>
                    <a:pt x="16274" y="2570"/>
                  </a:lnTo>
                  <a:cubicBezTo>
                    <a:pt x="16303" y="2340"/>
                    <a:pt x="16246" y="2109"/>
                    <a:pt x="16102" y="1937"/>
                  </a:cubicBezTo>
                  <a:cubicBezTo>
                    <a:pt x="15957" y="1764"/>
                    <a:pt x="15727" y="1620"/>
                    <a:pt x="15497" y="1591"/>
                  </a:cubicBezTo>
                  <a:lnTo>
                    <a:pt x="1930" y="7"/>
                  </a:lnTo>
                  <a:cubicBezTo>
                    <a:pt x="1894" y="2"/>
                    <a:pt x="1858"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7845754" y="4436552"/>
              <a:ext cx="438683" cy="231621"/>
            </a:xfrm>
            <a:custGeom>
              <a:avLst/>
              <a:gdLst/>
              <a:ahLst/>
              <a:cxnLst/>
              <a:rect l="l" t="t" r="r" b="b"/>
              <a:pathLst>
                <a:path w="15987" h="8441" extrusionOk="0">
                  <a:moveTo>
                    <a:pt x="15296" y="1"/>
                  </a:moveTo>
                  <a:lnTo>
                    <a:pt x="15238" y="58"/>
                  </a:lnTo>
                  <a:cubicBezTo>
                    <a:pt x="11666" y="2391"/>
                    <a:pt x="6309" y="5416"/>
                    <a:pt x="1038" y="6539"/>
                  </a:cubicBezTo>
                  <a:lnTo>
                    <a:pt x="1" y="6770"/>
                  </a:lnTo>
                  <a:lnTo>
                    <a:pt x="14028" y="8412"/>
                  </a:lnTo>
                  <a:cubicBezTo>
                    <a:pt x="14057" y="8440"/>
                    <a:pt x="14115" y="8440"/>
                    <a:pt x="14143" y="8440"/>
                  </a:cubicBezTo>
                  <a:cubicBezTo>
                    <a:pt x="14604" y="8440"/>
                    <a:pt x="14979" y="8095"/>
                    <a:pt x="15036" y="7663"/>
                  </a:cubicBezTo>
                  <a:lnTo>
                    <a:pt x="15929" y="951"/>
                  </a:lnTo>
                  <a:cubicBezTo>
                    <a:pt x="15987" y="577"/>
                    <a:pt x="15757" y="202"/>
                    <a:pt x="15382" y="30"/>
                  </a:cubicBezTo>
                  <a:lnTo>
                    <a:pt x="152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7842599" y="4394567"/>
              <a:ext cx="435528" cy="267266"/>
            </a:xfrm>
            <a:custGeom>
              <a:avLst/>
              <a:gdLst/>
              <a:ahLst/>
              <a:cxnLst/>
              <a:rect l="l" t="t" r="r" b="b"/>
              <a:pathLst>
                <a:path w="15872" h="9740" extrusionOk="0">
                  <a:moveTo>
                    <a:pt x="4379" y="3403"/>
                  </a:moveTo>
                  <a:lnTo>
                    <a:pt x="7835" y="3806"/>
                  </a:lnTo>
                  <a:lnTo>
                    <a:pt x="7547" y="5938"/>
                  </a:lnTo>
                  <a:lnTo>
                    <a:pt x="4091" y="5535"/>
                  </a:lnTo>
                  <a:lnTo>
                    <a:pt x="4379" y="3403"/>
                  </a:lnTo>
                  <a:close/>
                  <a:moveTo>
                    <a:pt x="8498" y="3893"/>
                  </a:moveTo>
                  <a:lnTo>
                    <a:pt x="12069" y="4325"/>
                  </a:lnTo>
                  <a:lnTo>
                    <a:pt x="11810" y="6427"/>
                  </a:lnTo>
                  <a:lnTo>
                    <a:pt x="8238" y="6024"/>
                  </a:lnTo>
                  <a:lnTo>
                    <a:pt x="8498" y="3893"/>
                  </a:lnTo>
                  <a:close/>
                  <a:moveTo>
                    <a:pt x="4420" y="0"/>
                  </a:moveTo>
                  <a:cubicBezTo>
                    <a:pt x="4264" y="0"/>
                    <a:pt x="4117" y="134"/>
                    <a:pt x="4091" y="292"/>
                  </a:cubicBezTo>
                  <a:lnTo>
                    <a:pt x="3774" y="2654"/>
                  </a:lnTo>
                  <a:lnTo>
                    <a:pt x="605" y="2280"/>
                  </a:lnTo>
                  <a:cubicBezTo>
                    <a:pt x="588" y="2277"/>
                    <a:pt x="571" y="2276"/>
                    <a:pt x="554" y="2276"/>
                  </a:cubicBezTo>
                  <a:cubicBezTo>
                    <a:pt x="375" y="2276"/>
                    <a:pt x="228" y="2410"/>
                    <a:pt x="202" y="2568"/>
                  </a:cubicBezTo>
                  <a:cubicBezTo>
                    <a:pt x="173" y="2769"/>
                    <a:pt x="317" y="2942"/>
                    <a:pt x="519" y="2971"/>
                  </a:cubicBezTo>
                  <a:lnTo>
                    <a:pt x="3687" y="3345"/>
                  </a:lnTo>
                  <a:lnTo>
                    <a:pt x="3399" y="5448"/>
                  </a:lnTo>
                  <a:lnTo>
                    <a:pt x="404" y="5102"/>
                  </a:lnTo>
                  <a:cubicBezTo>
                    <a:pt x="389" y="5100"/>
                    <a:pt x="374" y="5099"/>
                    <a:pt x="359" y="5099"/>
                  </a:cubicBezTo>
                  <a:cubicBezTo>
                    <a:pt x="202" y="5099"/>
                    <a:pt x="56" y="5233"/>
                    <a:pt x="29" y="5390"/>
                  </a:cubicBezTo>
                  <a:cubicBezTo>
                    <a:pt x="1" y="5592"/>
                    <a:pt x="145" y="5765"/>
                    <a:pt x="317" y="5794"/>
                  </a:cubicBezTo>
                  <a:lnTo>
                    <a:pt x="3313" y="6139"/>
                  </a:lnTo>
                  <a:lnTo>
                    <a:pt x="3054" y="8184"/>
                  </a:lnTo>
                  <a:cubicBezTo>
                    <a:pt x="3025" y="8357"/>
                    <a:pt x="3140" y="8530"/>
                    <a:pt x="3342" y="8559"/>
                  </a:cubicBezTo>
                  <a:lnTo>
                    <a:pt x="3399" y="8559"/>
                  </a:lnTo>
                  <a:cubicBezTo>
                    <a:pt x="3572" y="8559"/>
                    <a:pt x="3716" y="8444"/>
                    <a:pt x="3745" y="8271"/>
                  </a:cubicBezTo>
                  <a:lnTo>
                    <a:pt x="4004" y="6226"/>
                  </a:lnTo>
                  <a:lnTo>
                    <a:pt x="7461" y="6629"/>
                  </a:lnTo>
                  <a:lnTo>
                    <a:pt x="7173" y="8645"/>
                  </a:lnTo>
                  <a:cubicBezTo>
                    <a:pt x="7144" y="8847"/>
                    <a:pt x="7288" y="9020"/>
                    <a:pt x="7490" y="9049"/>
                  </a:cubicBezTo>
                  <a:lnTo>
                    <a:pt x="7518" y="9049"/>
                  </a:lnTo>
                  <a:cubicBezTo>
                    <a:pt x="7691" y="9049"/>
                    <a:pt x="7835" y="8933"/>
                    <a:pt x="7864" y="8761"/>
                  </a:cubicBezTo>
                  <a:lnTo>
                    <a:pt x="8152" y="6687"/>
                  </a:lnTo>
                  <a:lnTo>
                    <a:pt x="11724" y="7119"/>
                  </a:lnTo>
                  <a:lnTo>
                    <a:pt x="11407" y="9337"/>
                  </a:lnTo>
                  <a:cubicBezTo>
                    <a:pt x="11407" y="9538"/>
                    <a:pt x="11522" y="9711"/>
                    <a:pt x="11724" y="9711"/>
                  </a:cubicBezTo>
                  <a:cubicBezTo>
                    <a:pt x="11724" y="9740"/>
                    <a:pt x="11753" y="9740"/>
                    <a:pt x="11753" y="9740"/>
                  </a:cubicBezTo>
                  <a:cubicBezTo>
                    <a:pt x="11925" y="9740"/>
                    <a:pt x="12098" y="9596"/>
                    <a:pt x="12098" y="9423"/>
                  </a:cubicBezTo>
                  <a:lnTo>
                    <a:pt x="12415" y="7205"/>
                  </a:lnTo>
                  <a:lnTo>
                    <a:pt x="15267" y="7551"/>
                  </a:lnTo>
                  <a:lnTo>
                    <a:pt x="15324" y="7551"/>
                  </a:lnTo>
                  <a:cubicBezTo>
                    <a:pt x="15497" y="7551"/>
                    <a:pt x="15641" y="7407"/>
                    <a:pt x="15670" y="7234"/>
                  </a:cubicBezTo>
                  <a:cubicBezTo>
                    <a:pt x="15670" y="7032"/>
                    <a:pt x="15555" y="6859"/>
                    <a:pt x="15353" y="6859"/>
                  </a:cubicBezTo>
                  <a:lnTo>
                    <a:pt x="12501" y="6514"/>
                  </a:lnTo>
                  <a:lnTo>
                    <a:pt x="12761" y="4411"/>
                  </a:lnTo>
                  <a:lnTo>
                    <a:pt x="15468" y="4728"/>
                  </a:lnTo>
                  <a:lnTo>
                    <a:pt x="15497" y="4728"/>
                  </a:lnTo>
                  <a:cubicBezTo>
                    <a:pt x="15670" y="4728"/>
                    <a:pt x="15814" y="4584"/>
                    <a:pt x="15843" y="4411"/>
                  </a:cubicBezTo>
                  <a:cubicBezTo>
                    <a:pt x="15872" y="4210"/>
                    <a:pt x="15727" y="4065"/>
                    <a:pt x="15526" y="4037"/>
                  </a:cubicBezTo>
                  <a:lnTo>
                    <a:pt x="12876" y="3720"/>
                  </a:lnTo>
                  <a:lnTo>
                    <a:pt x="13135" y="1560"/>
                  </a:lnTo>
                  <a:cubicBezTo>
                    <a:pt x="13164" y="1358"/>
                    <a:pt x="13049" y="1185"/>
                    <a:pt x="12847" y="1156"/>
                  </a:cubicBezTo>
                  <a:cubicBezTo>
                    <a:pt x="12830" y="1154"/>
                    <a:pt x="12813" y="1153"/>
                    <a:pt x="12796" y="1153"/>
                  </a:cubicBezTo>
                  <a:cubicBezTo>
                    <a:pt x="12617" y="1153"/>
                    <a:pt x="12473" y="1289"/>
                    <a:pt x="12473" y="1473"/>
                  </a:cubicBezTo>
                  <a:lnTo>
                    <a:pt x="12185" y="3633"/>
                  </a:lnTo>
                  <a:lnTo>
                    <a:pt x="8613" y="3201"/>
                  </a:lnTo>
                  <a:lnTo>
                    <a:pt x="8901" y="868"/>
                  </a:lnTo>
                  <a:cubicBezTo>
                    <a:pt x="8930" y="695"/>
                    <a:pt x="8786" y="523"/>
                    <a:pt x="8613" y="494"/>
                  </a:cubicBezTo>
                  <a:cubicBezTo>
                    <a:pt x="8595" y="491"/>
                    <a:pt x="8578" y="490"/>
                    <a:pt x="8561" y="490"/>
                  </a:cubicBezTo>
                  <a:cubicBezTo>
                    <a:pt x="8382" y="490"/>
                    <a:pt x="8236" y="624"/>
                    <a:pt x="8210" y="782"/>
                  </a:cubicBezTo>
                  <a:lnTo>
                    <a:pt x="7922" y="3144"/>
                  </a:lnTo>
                  <a:lnTo>
                    <a:pt x="4465" y="2741"/>
                  </a:lnTo>
                  <a:lnTo>
                    <a:pt x="4782" y="407"/>
                  </a:lnTo>
                  <a:cubicBezTo>
                    <a:pt x="4782" y="206"/>
                    <a:pt x="4667" y="33"/>
                    <a:pt x="4465" y="4"/>
                  </a:cubicBezTo>
                  <a:cubicBezTo>
                    <a:pt x="4450" y="2"/>
                    <a:pt x="4435" y="0"/>
                    <a:pt x="44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7931919" y="4899730"/>
              <a:ext cx="234777" cy="45084"/>
            </a:xfrm>
            <a:custGeom>
              <a:avLst/>
              <a:gdLst/>
              <a:ahLst/>
              <a:cxnLst/>
              <a:rect l="l" t="t" r="r" b="b"/>
              <a:pathLst>
                <a:path w="8556" h="1643" extrusionOk="0">
                  <a:moveTo>
                    <a:pt x="0" y="1"/>
                  </a:moveTo>
                  <a:lnTo>
                    <a:pt x="0" y="1643"/>
                  </a:lnTo>
                  <a:lnTo>
                    <a:pt x="8555" y="1643"/>
                  </a:lnTo>
                  <a:lnTo>
                    <a:pt x="85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6796671"/>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dk2"/>
        </a:solidFill>
        <a:effectLst/>
      </p:bgPr>
    </p:bg>
    <p:spTree>
      <p:nvGrpSpPr>
        <p:cNvPr id="1" name="Shape 327"/>
        <p:cNvGrpSpPr/>
        <p:nvPr/>
      </p:nvGrpSpPr>
      <p:grpSpPr>
        <a:xfrm>
          <a:off x="0" y="0"/>
          <a:ext cx="0" cy="0"/>
          <a:chOff x="0" y="0"/>
          <a:chExt cx="0" cy="0"/>
        </a:xfrm>
      </p:grpSpPr>
      <p:sp>
        <p:nvSpPr>
          <p:cNvPr id="328" name="Google Shape;328;p20"/>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20"/>
          <p:cNvSpPr txBox="1">
            <a:spLocks noGrp="1"/>
          </p:cNvSpPr>
          <p:nvPr>
            <p:ph type="title"/>
          </p:nvPr>
        </p:nvSpPr>
        <p:spPr>
          <a:xfrm>
            <a:off x="950800" y="619224"/>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330" name="Google Shape;330;p20"/>
          <p:cNvSpPr txBox="1">
            <a:spLocks noGrp="1"/>
          </p:cNvSpPr>
          <p:nvPr>
            <p:ph type="subTitle" idx="1"/>
          </p:nvPr>
        </p:nvSpPr>
        <p:spPr>
          <a:xfrm>
            <a:off x="1119697" y="2523644"/>
            <a:ext cx="3210400" cy="1121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331" name="Google Shape;331;p20"/>
          <p:cNvSpPr txBox="1">
            <a:spLocks noGrp="1"/>
          </p:cNvSpPr>
          <p:nvPr>
            <p:ph type="subTitle" idx="2"/>
          </p:nvPr>
        </p:nvSpPr>
        <p:spPr>
          <a:xfrm>
            <a:off x="1119692" y="2053960"/>
            <a:ext cx="3210400" cy="5488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1pPr>
            <a:lvl2pPr lvl="1"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2pPr>
            <a:lvl3pPr lvl="2"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3pPr>
            <a:lvl4pPr lvl="3"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4pPr>
            <a:lvl5pPr lvl="4"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5pPr>
            <a:lvl6pPr lvl="5"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6pPr>
            <a:lvl7pPr lvl="6"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7pPr>
            <a:lvl8pPr lvl="7"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8pPr>
            <a:lvl9pPr lvl="8"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9pPr>
          </a:lstStyle>
          <a:p>
            <a:r>
              <a:rPr lang="en-GB"/>
              <a:t>Click to edit Master subtitle style</a:t>
            </a:r>
            <a:endParaRPr/>
          </a:p>
        </p:txBody>
      </p:sp>
      <p:sp>
        <p:nvSpPr>
          <p:cNvPr id="332" name="Google Shape;332;p20"/>
          <p:cNvSpPr txBox="1">
            <a:spLocks noGrp="1"/>
          </p:cNvSpPr>
          <p:nvPr>
            <p:ph type="subTitle" idx="3"/>
          </p:nvPr>
        </p:nvSpPr>
        <p:spPr>
          <a:xfrm>
            <a:off x="4490811" y="2523644"/>
            <a:ext cx="3210400" cy="1121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333" name="Google Shape;333;p20"/>
          <p:cNvSpPr txBox="1">
            <a:spLocks noGrp="1"/>
          </p:cNvSpPr>
          <p:nvPr>
            <p:ph type="subTitle" idx="4"/>
          </p:nvPr>
        </p:nvSpPr>
        <p:spPr>
          <a:xfrm>
            <a:off x="4490811" y="2053960"/>
            <a:ext cx="3210400" cy="5488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1pPr>
            <a:lvl2pPr lvl="1"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2pPr>
            <a:lvl3pPr lvl="2"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3pPr>
            <a:lvl4pPr lvl="3"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4pPr>
            <a:lvl5pPr lvl="4"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5pPr>
            <a:lvl6pPr lvl="5"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6pPr>
            <a:lvl7pPr lvl="6"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7pPr>
            <a:lvl8pPr lvl="7"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8pPr>
            <a:lvl9pPr lvl="8"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9pPr>
          </a:lstStyle>
          <a:p>
            <a:r>
              <a:rPr lang="en-GB"/>
              <a:t>Click to edit Master subtitle style</a:t>
            </a:r>
            <a:endParaRPr/>
          </a:p>
        </p:txBody>
      </p:sp>
      <p:sp>
        <p:nvSpPr>
          <p:cNvPr id="334" name="Google Shape;334;p20"/>
          <p:cNvSpPr txBox="1">
            <a:spLocks noGrp="1"/>
          </p:cNvSpPr>
          <p:nvPr>
            <p:ph type="subTitle" idx="5"/>
          </p:nvPr>
        </p:nvSpPr>
        <p:spPr>
          <a:xfrm>
            <a:off x="7861901" y="2523644"/>
            <a:ext cx="3210400" cy="1121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335" name="Google Shape;335;p20"/>
          <p:cNvSpPr txBox="1">
            <a:spLocks noGrp="1"/>
          </p:cNvSpPr>
          <p:nvPr>
            <p:ph type="subTitle" idx="6"/>
          </p:nvPr>
        </p:nvSpPr>
        <p:spPr>
          <a:xfrm>
            <a:off x="7861908" y="2053960"/>
            <a:ext cx="3210400" cy="5488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1pPr>
            <a:lvl2pPr lvl="1"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2pPr>
            <a:lvl3pPr lvl="2"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3pPr>
            <a:lvl4pPr lvl="3"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4pPr>
            <a:lvl5pPr lvl="4"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5pPr>
            <a:lvl6pPr lvl="5"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6pPr>
            <a:lvl7pPr lvl="6"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7pPr>
            <a:lvl8pPr lvl="7"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8pPr>
            <a:lvl9pPr lvl="8"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9pPr>
          </a:lstStyle>
          <a:p>
            <a:r>
              <a:rPr lang="en-GB"/>
              <a:t>Click to edit Master subtitle style</a:t>
            </a:r>
            <a:endParaRPr/>
          </a:p>
        </p:txBody>
      </p:sp>
      <p:sp>
        <p:nvSpPr>
          <p:cNvPr id="336" name="Google Shape;336;p20"/>
          <p:cNvSpPr txBox="1">
            <a:spLocks noGrp="1"/>
          </p:cNvSpPr>
          <p:nvPr>
            <p:ph type="subTitle" idx="7"/>
          </p:nvPr>
        </p:nvSpPr>
        <p:spPr>
          <a:xfrm>
            <a:off x="1119697" y="4668048"/>
            <a:ext cx="3210400" cy="1121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337" name="Google Shape;337;p20"/>
          <p:cNvSpPr txBox="1">
            <a:spLocks noGrp="1"/>
          </p:cNvSpPr>
          <p:nvPr>
            <p:ph type="subTitle" idx="8"/>
          </p:nvPr>
        </p:nvSpPr>
        <p:spPr>
          <a:xfrm>
            <a:off x="1119692" y="4198348"/>
            <a:ext cx="3210400" cy="5488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1pPr>
            <a:lvl2pPr lvl="1"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2pPr>
            <a:lvl3pPr lvl="2"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3pPr>
            <a:lvl4pPr lvl="3"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4pPr>
            <a:lvl5pPr lvl="4"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5pPr>
            <a:lvl6pPr lvl="5"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6pPr>
            <a:lvl7pPr lvl="6"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7pPr>
            <a:lvl8pPr lvl="7"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8pPr>
            <a:lvl9pPr lvl="8"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9pPr>
          </a:lstStyle>
          <a:p>
            <a:r>
              <a:rPr lang="en-GB"/>
              <a:t>Click to edit Master subtitle style</a:t>
            </a:r>
            <a:endParaRPr/>
          </a:p>
        </p:txBody>
      </p:sp>
      <p:sp>
        <p:nvSpPr>
          <p:cNvPr id="338" name="Google Shape;338;p20"/>
          <p:cNvSpPr txBox="1">
            <a:spLocks noGrp="1"/>
          </p:cNvSpPr>
          <p:nvPr>
            <p:ph type="subTitle" idx="9"/>
          </p:nvPr>
        </p:nvSpPr>
        <p:spPr>
          <a:xfrm>
            <a:off x="4490811" y="4668048"/>
            <a:ext cx="3210400" cy="1121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339" name="Google Shape;339;p20"/>
          <p:cNvSpPr txBox="1">
            <a:spLocks noGrp="1"/>
          </p:cNvSpPr>
          <p:nvPr>
            <p:ph type="subTitle" idx="13"/>
          </p:nvPr>
        </p:nvSpPr>
        <p:spPr>
          <a:xfrm>
            <a:off x="4490811" y="4198348"/>
            <a:ext cx="3210400" cy="5488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1pPr>
            <a:lvl2pPr lvl="1"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2pPr>
            <a:lvl3pPr lvl="2"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3pPr>
            <a:lvl4pPr lvl="3"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4pPr>
            <a:lvl5pPr lvl="4"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5pPr>
            <a:lvl6pPr lvl="5"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6pPr>
            <a:lvl7pPr lvl="6"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7pPr>
            <a:lvl8pPr lvl="7"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8pPr>
            <a:lvl9pPr lvl="8"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9pPr>
          </a:lstStyle>
          <a:p>
            <a:r>
              <a:rPr lang="en-GB"/>
              <a:t>Click to edit Master subtitle style</a:t>
            </a:r>
            <a:endParaRPr/>
          </a:p>
        </p:txBody>
      </p:sp>
      <p:sp>
        <p:nvSpPr>
          <p:cNvPr id="340" name="Google Shape;340;p20"/>
          <p:cNvSpPr txBox="1">
            <a:spLocks noGrp="1"/>
          </p:cNvSpPr>
          <p:nvPr>
            <p:ph type="subTitle" idx="14"/>
          </p:nvPr>
        </p:nvSpPr>
        <p:spPr>
          <a:xfrm>
            <a:off x="7861901" y="4668048"/>
            <a:ext cx="3210400" cy="1121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341" name="Google Shape;341;p20"/>
          <p:cNvSpPr txBox="1">
            <a:spLocks noGrp="1"/>
          </p:cNvSpPr>
          <p:nvPr>
            <p:ph type="subTitle" idx="15"/>
          </p:nvPr>
        </p:nvSpPr>
        <p:spPr>
          <a:xfrm>
            <a:off x="7861908" y="4198348"/>
            <a:ext cx="3210400" cy="5488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1pPr>
            <a:lvl2pPr lvl="1"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2pPr>
            <a:lvl3pPr lvl="2"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3pPr>
            <a:lvl4pPr lvl="3"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4pPr>
            <a:lvl5pPr lvl="4"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5pPr>
            <a:lvl6pPr lvl="5"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6pPr>
            <a:lvl7pPr lvl="6"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7pPr>
            <a:lvl8pPr lvl="7"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8pPr>
            <a:lvl9pPr lvl="8"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9pPr>
          </a:lstStyle>
          <a:p>
            <a:r>
              <a:rPr lang="en-GB"/>
              <a:t>Click to edit Master subtitle style</a:t>
            </a:r>
            <a:endParaRPr/>
          </a:p>
        </p:txBody>
      </p:sp>
      <p:sp>
        <p:nvSpPr>
          <p:cNvPr id="342" name="Google Shape;342;p20"/>
          <p:cNvSpPr/>
          <p:nvPr/>
        </p:nvSpPr>
        <p:spPr>
          <a:xfrm>
            <a:off x="652200" y="5933653"/>
            <a:ext cx="702701" cy="275692"/>
          </a:xfrm>
          <a:custGeom>
            <a:avLst/>
            <a:gdLst/>
            <a:ahLst/>
            <a:cxnLst/>
            <a:rect l="l" t="t" r="r" b="b"/>
            <a:pathLst>
              <a:path w="14893" h="5843" extrusionOk="0">
                <a:moveTo>
                  <a:pt x="8514" y="1"/>
                </a:moveTo>
                <a:cubicBezTo>
                  <a:pt x="7683" y="1"/>
                  <a:pt x="6841" y="514"/>
                  <a:pt x="6482" y="1234"/>
                </a:cubicBezTo>
                <a:cubicBezTo>
                  <a:pt x="6167" y="1052"/>
                  <a:pt x="5805" y="955"/>
                  <a:pt x="5445" y="955"/>
                </a:cubicBezTo>
                <a:cubicBezTo>
                  <a:pt x="5178" y="955"/>
                  <a:pt x="4912" y="1008"/>
                  <a:pt x="4667" y="1118"/>
                </a:cubicBezTo>
                <a:cubicBezTo>
                  <a:pt x="4120" y="1349"/>
                  <a:pt x="3716" y="1839"/>
                  <a:pt x="3572" y="2386"/>
                </a:cubicBezTo>
                <a:cubicBezTo>
                  <a:pt x="3404" y="2326"/>
                  <a:pt x="3226" y="2296"/>
                  <a:pt x="3047" y="2296"/>
                </a:cubicBezTo>
                <a:cubicBezTo>
                  <a:pt x="2795" y="2296"/>
                  <a:pt x="2540" y="2355"/>
                  <a:pt x="2305" y="2472"/>
                </a:cubicBezTo>
                <a:cubicBezTo>
                  <a:pt x="1902" y="2703"/>
                  <a:pt x="1614" y="3077"/>
                  <a:pt x="1556" y="3509"/>
                </a:cubicBezTo>
                <a:cubicBezTo>
                  <a:pt x="1326" y="3509"/>
                  <a:pt x="1095" y="3509"/>
                  <a:pt x="894" y="3596"/>
                </a:cubicBezTo>
                <a:cubicBezTo>
                  <a:pt x="462" y="3740"/>
                  <a:pt x="174" y="4056"/>
                  <a:pt x="87" y="4431"/>
                </a:cubicBezTo>
                <a:cubicBezTo>
                  <a:pt x="1" y="4777"/>
                  <a:pt x="116" y="5093"/>
                  <a:pt x="404" y="5381"/>
                </a:cubicBezTo>
                <a:cubicBezTo>
                  <a:pt x="692" y="5669"/>
                  <a:pt x="1124" y="5842"/>
                  <a:pt x="1527" y="5842"/>
                </a:cubicBezTo>
                <a:cubicBezTo>
                  <a:pt x="1614" y="5842"/>
                  <a:pt x="1700" y="5842"/>
                  <a:pt x="1787" y="5813"/>
                </a:cubicBezTo>
                <a:lnTo>
                  <a:pt x="13423" y="5813"/>
                </a:lnTo>
                <a:cubicBezTo>
                  <a:pt x="13798" y="5813"/>
                  <a:pt x="14287" y="5641"/>
                  <a:pt x="14662" y="4834"/>
                </a:cubicBezTo>
                <a:cubicBezTo>
                  <a:pt x="14892" y="4316"/>
                  <a:pt x="14777" y="3653"/>
                  <a:pt x="14345" y="3279"/>
                </a:cubicBezTo>
                <a:cubicBezTo>
                  <a:pt x="14143" y="3135"/>
                  <a:pt x="13913" y="3048"/>
                  <a:pt x="13683" y="3019"/>
                </a:cubicBezTo>
                <a:cubicBezTo>
                  <a:pt x="13769" y="2645"/>
                  <a:pt x="13740" y="2242"/>
                  <a:pt x="13539" y="1867"/>
                </a:cubicBezTo>
                <a:cubicBezTo>
                  <a:pt x="13224" y="1317"/>
                  <a:pt x="12576" y="934"/>
                  <a:pt x="11898" y="934"/>
                </a:cubicBezTo>
                <a:cubicBezTo>
                  <a:pt x="11831" y="934"/>
                  <a:pt x="11763" y="938"/>
                  <a:pt x="11695" y="946"/>
                </a:cubicBezTo>
                <a:cubicBezTo>
                  <a:pt x="11292" y="1003"/>
                  <a:pt x="10917" y="1176"/>
                  <a:pt x="10629" y="1435"/>
                </a:cubicBezTo>
                <a:cubicBezTo>
                  <a:pt x="10341" y="715"/>
                  <a:pt x="9650" y="139"/>
                  <a:pt x="8815" y="24"/>
                </a:cubicBezTo>
                <a:cubicBezTo>
                  <a:pt x="8715" y="8"/>
                  <a:pt x="8615" y="1"/>
                  <a:pt x="851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99249391"/>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dk2"/>
        </a:solidFill>
        <a:effectLst/>
      </p:bgPr>
    </p:bg>
    <p:spTree>
      <p:nvGrpSpPr>
        <p:cNvPr id="1" name="Shape 343"/>
        <p:cNvGrpSpPr/>
        <p:nvPr/>
      </p:nvGrpSpPr>
      <p:grpSpPr>
        <a:xfrm>
          <a:off x="0" y="0"/>
          <a:ext cx="0" cy="0"/>
          <a:chOff x="0" y="0"/>
          <a:chExt cx="0" cy="0"/>
        </a:xfrm>
      </p:grpSpPr>
      <p:sp>
        <p:nvSpPr>
          <p:cNvPr id="344" name="Google Shape;344;p21"/>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21"/>
          <p:cNvSpPr txBox="1">
            <a:spLocks noGrp="1"/>
          </p:cNvSpPr>
          <p:nvPr>
            <p:ph type="title" hasCustomPrompt="1"/>
          </p:nvPr>
        </p:nvSpPr>
        <p:spPr>
          <a:xfrm>
            <a:off x="950800" y="719200"/>
            <a:ext cx="5488400" cy="106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6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46" name="Google Shape;346;p21"/>
          <p:cNvSpPr txBox="1">
            <a:spLocks noGrp="1"/>
          </p:cNvSpPr>
          <p:nvPr>
            <p:ph type="subTitle" idx="1"/>
          </p:nvPr>
        </p:nvSpPr>
        <p:spPr>
          <a:xfrm>
            <a:off x="950800" y="1884433"/>
            <a:ext cx="5488400" cy="52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n-GB"/>
              <a:t>Click to edit Master subtitle style</a:t>
            </a:r>
            <a:endParaRPr/>
          </a:p>
        </p:txBody>
      </p:sp>
      <p:sp>
        <p:nvSpPr>
          <p:cNvPr id="347" name="Google Shape;347;p21"/>
          <p:cNvSpPr txBox="1">
            <a:spLocks noGrp="1"/>
          </p:cNvSpPr>
          <p:nvPr>
            <p:ph type="title" idx="2" hasCustomPrompt="1"/>
          </p:nvPr>
        </p:nvSpPr>
        <p:spPr>
          <a:xfrm>
            <a:off x="3351800" y="2583184"/>
            <a:ext cx="5488400" cy="106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6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48" name="Google Shape;348;p21"/>
          <p:cNvSpPr txBox="1">
            <a:spLocks noGrp="1"/>
          </p:cNvSpPr>
          <p:nvPr>
            <p:ph type="subTitle" idx="3"/>
          </p:nvPr>
        </p:nvSpPr>
        <p:spPr>
          <a:xfrm>
            <a:off x="3351800" y="3748417"/>
            <a:ext cx="5488400" cy="52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n-GB"/>
              <a:t>Click to edit Master subtitle style</a:t>
            </a:r>
            <a:endParaRPr/>
          </a:p>
        </p:txBody>
      </p:sp>
      <p:sp>
        <p:nvSpPr>
          <p:cNvPr id="349" name="Google Shape;349;p21"/>
          <p:cNvSpPr txBox="1">
            <a:spLocks noGrp="1"/>
          </p:cNvSpPr>
          <p:nvPr>
            <p:ph type="title" idx="4" hasCustomPrompt="1"/>
          </p:nvPr>
        </p:nvSpPr>
        <p:spPr>
          <a:xfrm>
            <a:off x="5752933" y="4447184"/>
            <a:ext cx="5488400" cy="106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6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50" name="Google Shape;350;p21"/>
          <p:cNvSpPr txBox="1">
            <a:spLocks noGrp="1"/>
          </p:cNvSpPr>
          <p:nvPr>
            <p:ph type="subTitle" idx="5"/>
          </p:nvPr>
        </p:nvSpPr>
        <p:spPr>
          <a:xfrm>
            <a:off x="5752933" y="5612417"/>
            <a:ext cx="5488400" cy="52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n-GB"/>
              <a:t>Click to edit Master subtitle style</a:t>
            </a:r>
            <a:endParaRPr/>
          </a:p>
        </p:txBody>
      </p:sp>
      <p:grpSp>
        <p:nvGrpSpPr>
          <p:cNvPr id="351" name="Google Shape;351;p21"/>
          <p:cNvGrpSpPr/>
          <p:nvPr/>
        </p:nvGrpSpPr>
        <p:grpSpPr>
          <a:xfrm>
            <a:off x="1166364" y="5374028"/>
            <a:ext cx="1007129" cy="1228577"/>
            <a:chOff x="646172" y="4030520"/>
            <a:chExt cx="755347" cy="921433"/>
          </a:xfrm>
        </p:grpSpPr>
        <p:sp>
          <p:nvSpPr>
            <p:cNvPr id="352" name="Google Shape;352;p21"/>
            <p:cNvSpPr/>
            <p:nvPr/>
          </p:nvSpPr>
          <p:spPr>
            <a:xfrm>
              <a:off x="905620" y="4030520"/>
              <a:ext cx="238861" cy="402549"/>
            </a:xfrm>
            <a:custGeom>
              <a:avLst/>
              <a:gdLst/>
              <a:ahLst/>
              <a:cxnLst/>
              <a:rect l="l" t="t" r="r" b="b"/>
              <a:pathLst>
                <a:path w="5675" h="9564" extrusionOk="0">
                  <a:moveTo>
                    <a:pt x="2852" y="0"/>
                  </a:moveTo>
                  <a:cubicBezTo>
                    <a:pt x="2737" y="0"/>
                    <a:pt x="2622" y="29"/>
                    <a:pt x="2564" y="116"/>
                  </a:cubicBezTo>
                  <a:cubicBezTo>
                    <a:pt x="2449" y="260"/>
                    <a:pt x="0" y="3572"/>
                    <a:pt x="0" y="5992"/>
                  </a:cubicBezTo>
                  <a:cubicBezTo>
                    <a:pt x="0" y="9218"/>
                    <a:pt x="1988" y="9563"/>
                    <a:pt x="2852" y="9563"/>
                  </a:cubicBezTo>
                  <a:cubicBezTo>
                    <a:pt x="3687" y="9563"/>
                    <a:pt x="5675" y="9218"/>
                    <a:pt x="5675" y="5992"/>
                  </a:cubicBezTo>
                  <a:cubicBezTo>
                    <a:pt x="5675" y="3572"/>
                    <a:pt x="3226" y="260"/>
                    <a:pt x="3111" y="116"/>
                  </a:cubicBezTo>
                  <a:cubicBezTo>
                    <a:pt x="3054" y="29"/>
                    <a:pt x="2938" y="0"/>
                    <a:pt x="2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21"/>
            <p:cNvSpPr/>
            <p:nvPr/>
          </p:nvSpPr>
          <p:spPr>
            <a:xfrm>
              <a:off x="646172" y="4559127"/>
              <a:ext cx="755347" cy="392826"/>
            </a:xfrm>
            <a:custGeom>
              <a:avLst/>
              <a:gdLst/>
              <a:ahLst/>
              <a:cxnLst/>
              <a:rect l="l" t="t" r="r" b="b"/>
              <a:pathLst>
                <a:path w="17946" h="9333" extrusionOk="0">
                  <a:moveTo>
                    <a:pt x="346" y="0"/>
                  </a:moveTo>
                  <a:cubicBezTo>
                    <a:pt x="173" y="0"/>
                    <a:pt x="0" y="144"/>
                    <a:pt x="0" y="346"/>
                  </a:cubicBezTo>
                  <a:lnTo>
                    <a:pt x="0" y="8987"/>
                  </a:lnTo>
                  <a:cubicBezTo>
                    <a:pt x="0" y="9160"/>
                    <a:pt x="173" y="9333"/>
                    <a:pt x="346" y="9333"/>
                  </a:cubicBezTo>
                  <a:lnTo>
                    <a:pt x="17600" y="9333"/>
                  </a:lnTo>
                  <a:cubicBezTo>
                    <a:pt x="17772" y="9333"/>
                    <a:pt x="17945" y="9160"/>
                    <a:pt x="17945" y="8987"/>
                  </a:cubicBezTo>
                  <a:lnTo>
                    <a:pt x="17945" y="346"/>
                  </a:lnTo>
                  <a:cubicBezTo>
                    <a:pt x="17945" y="144"/>
                    <a:pt x="17772" y="0"/>
                    <a:pt x="17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21"/>
            <p:cNvSpPr/>
            <p:nvPr/>
          </p:nvSpPr>
          <p:spPr>
            <a:xfrm>
              <a:off x="646172" y="4591831"/>
              <a:ext cx="755347" cy="360122"/>
            </a:xfrm>
            <a:custGeom>
              <a:avLst/>
              <a:gdLst/>
              <a:ahLst/>
              <a:cxnLst/>
              <a:rect l="l" t="t" r="r" b="b"/>
              <a:pathLst>
                <a:path w="17946" h="8556" extrusionOk="0">
                  <a:moveTo>
                    <a:pt x="0" y="1"/>
                  </a:moveTo>
                  <a:lnTo>
                    <a:pt x="0" y="8556"/>
                  </a:lnTo>
                  <a:lnTo>
                    <a:pt x="17945" y="8556"/>
                  </a:lnTo>
                  <a:lnTo>
                    <a:pt x="17945" y="7778"/>
                  </a:lnTo>
                  <a:lnTo>
                    <a:pt x="17628" y="7749"/>
                  </a:lnTo>
                  <a:cubicBezTo>
                    <a:pt x="10715" y="7173"/>
                    <a:pt x="4523" y="3457"/>
                    <a:pt x="576" y="433"/>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21"/>
            <p:cNvSpPr/>
            <p:nvPr/>
          </p:nvSpPr>
          <p:spPr>
            <a:xfrm>
              <a:off x="905620" y="4791885"/>
              <a:ext cx="243701" cy="155228"/>
            </a:xfrm>
            <a:custGeom>
              <a:avLst/>
              <a:gdLst/>
              <a:ahLst/>
              <a:cxnLst/>
              <a:rect l="l" t="t" r="r" b="b"/>
              <a:pathLst>
                <a:path w="5790" h="3688" extrusionOk="0">
                  <a:moveTo>
                    <a:pt x="346" y="0"/>
                  </a:moveTo>
                  <a:cubicBezTo>
                    <a:pt x="144" y="0"/>
                    <a:pt x="0" y="144"/>
                    <a:pt x="0" y="346"/>
                  </a:cubicBezTo>
                  <a:lnTo>
                    <a:pt x="0" y="3342"/>
                  </a:lnTo>
                  <a:cubicBezTo>
                    <a:pt x="0" y="3515"/>
                    <a:pt x="144" y="3687"/>
                    <a:pt x="346" y="3687"/>
                  </a:cubicBezTo>
                  <a:lnTo>
                    <a:pt x="5444" y="3687"/>
                  </a:lnTo>
                  <a:cubicBezTo>
                    <a:pt x="5646" y="3687"/>
                    <a:pt x="5790" y="3515"/>
                    <a:pt x="5790" y="3342"/>
                  </a:cubicBezTo>
                  <a:lnTo>
                    <a:pt x="5790" y="346"/>
                  </a:lnTo>
                  <a:cubicBezTo>
                    <a:pt x="5790" y="144"/>
                    <a:pt x="5646" y="0"/>
                    <a:pt x="54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1"/>
            <p:cNvSpPr/>
            <p:nvPr/>
          </p:nvSpPr>
          <p:spPr>
            <a:xfrm>
              <a:off x="758934" y="4654882"/>
              <a:ext cx="71553" cy="149167"/>
            </a:xfrm>
            <a:custGeom>
              <a:avLst/>
              <a:gdLst/>
              <a:ahLst/>
              <a:cxnLst/>
              <a:rect l="l" t="t" r="r" b="b"/>
              <a:pathLst>
                <a:path w="1700" h="3544" extrusionOk="0">
                  <a:moveTo>
                    <a:pt x="0" y="1"/>
                  </a:moveTo>
                  <a:lnTo>
                    <a:pt x="0" y="3543"/>
                  </a:lnTo>
                  <a:lnTo>
                    <a:pt x="1700" y="3543"/>
                  </a:lnTo>
                  <a:lnTo>
                    <a:pt x="17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21"/>
            <p:cNvSpPr/>
            <p:nvPr/>
          </p:nvSpPr>
          <p:spPr>
            <a:xfrm>
              <a:off x="1214777" y="4654882"/>
              <a:ext cx="71553" cy="149167"/>
            </a:xfrm>
            <a:custGeom>
              <a:avLst/>
              <a:gdLst/>
              <a:ahLst/>
              <a:cxnLst/>
              <a:rect l="l" t="t" r="r" b="b"/>
              <a:pathLst>
                <a:path w="1700" h="3544" extrusionOk="0">
                  <a:moveTo>
                    <a:pt x="0" y="1"/>
                  </a:moveTo>
                  <a:lnTo>
                    <a:pt x="0" y="3543"/>
                  </a:lnTo>
                  <a:lnTo>
                    <a:pt x="1700" y="3543"/>
                  </a:lnTo>
                  <a:lnTo>
                    <a:pt x="17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1"/>
            <p:cNvSpPr/>
            <p:nvPr/>
          </p:nvSpPr>
          <p:spPr>
            <a:xfrm>
              <a:off x="961390" y="4178424"/>
              <a:ext cx="127322" cy="397708"/>
            </a:xfrm>
            <a:custGeom>
              <a:avLst/>
              <a:gdLst/>
              <a:ahLst/>
              <a:cxnLst/>
              <a:rect l="l" t="t" r="r" b="b"/>
              <a:pathLst>
                <a:path w="3025" h="9449" extrusionOk="0">
                  <a:moveTo>
                    <a:pt x="1585" y="1"/>
                  </a:moveTo>
                  <a:cubicBezTo>
                    <a:pt x="1383" y="1"/>
                    <a:pt x="1239" y="145"/>
                    <a:pt x="1239" y="346"/>
                  </a:cubicBezTo>
                  <a:lnTo>
                    <a:pt x="1239" y="3428"/>
                  </a:lnTo>
                  <a:lnTo>
                    <a:pt x="663" y="2679"/>
                  </a:lnTo>
                  <a:cubicBezTo>
                    <a:pt x="611" y="2576"/>
                    <a:pt x="507" y="2524"/>
                    <a:pt x="402" y="2524"/>
                  </a:cubicBezTo>
                  <a:cubicBezTo>
                    <a:pt x="331" y="2524"/>
                    <a:pt x="260" y="2547"/>
                    <a:pt x="202" y="2593"/>
                  </a:cubicBezTo>
                  <a:cubicBezTo>
                    <a:pt x="29" y="2708"/>
                    <a:pt x="0" y="2910"/>
                    <a:pt x="116" y="3083"/>
                  </a:cubicBezTo>
                  <a:lnTo>
                    <a:pt x="1181" y="4552"/>
                  </a:lnTo>
                  <a:cubicBezTo>
                    <a:pt x="1181" y="4580"/>
                    <a:pt x="1210" y="4580"/>
                    <a:pt x="1239" y="4580"/>
                  </a:cubicBezTo>
                  <a:lnTo>
                    <a:pt x="1239" y="9103"/>
                  </a:lnTo>
                  <a:cubicBezTo>
                    <a:pt x="1239" y="9304"/>
                    <a:pt x="1383" y="9448"/>
                    <a:pt x="1585" y="9448"/>
                  </a:cubicBezTo>
                  <a:cubicBezTo>
                    <a:pt x="1757" y="9448"/>
                    <a:pt x="1930" y="9304"/>
                    <a:pt x="1930" y="9103"/>
                  </a:cubicBezTo>
                  <a:lnTo>
                    <a:pt x="1930" y="2420"/>
                  </a:lnTo>
                  <a:cubicBezTo>
                    <a:pt x="1988" y="2420"/>
                    <a:pt x="2074" y="2362"/>
                    <a:pt x="2103" y="2305"/>
                  </a:cubicBezTo>
                  <a:lnTo>
                    <a:pt x="2910" y="1124"/>
                  </a:lnTo>
                  <a:cubicBezTo>
                    <a:pt x="3025" y="980"/>
                    <a:pt x="2996" y="749"/>
                    <a:pt x="2823" y="663"/>
                  </a:cubicBezTo>
                  <a:cubicBezTo>
                    <a:pt x="2766" y="617"/>
                    <a:pt x="2694" y="594"/>
                    <a:pt x="2622" y="594"/>
                  </a:cubicBezTo>
                  <a:cubicBezTo>
                    <a:pt x="2513" y="594"/>
                    <a:pt x="2403" y="646"/>
                    <a:pt x="2333" y="749"/>
                  </a:cubicBezTo>
                  <a:lnTo>
                    <a:pt x="1930" y="1354"/>
                  </a:lnTo>
                  <a:lnTo>
                    <a:pt x="1930" y="346"/>
                  </a:lnTo>
                  <a:cubicBezTo>
                    <a:pt x="1930" y="145"/>
                    <a:pt x="1757" y="1"/>
                    <a:pt x="1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9" name="Google Shape;359;p21"/>
          <p:cNvSpPr/>
          <p:nvPr/>
        </p:nvSpPr>
        <p:spPr>
          <a:xfrm>
            <a:off x="8919133" y="596483"/>
            <a:ext cx="1007128" cy="347600"/>
          </a:xfrm>
          <a:custGeom>
            <a:avLst/>
            <a:gdLst/>
            <a:ahLst/>
            <a:cxnLst/>
            <a:rect l="l" t="t" r="r" b="b"/>
            <a:pathLst>
              <a:path w="21345" h="7367" extrusionOk="0">
                <a:moveTo>
                  <a:pt x="15715" y="1"/>
                </a:moveTo>
                <a:cubicBezTo>
                  <a:pt x="15279" y="1"/>
                  <a:pt x="14834" y="111"/>
                  <a:pt x="14431" y="339"/>
                </a:cubicBezTo>
                <a:cubicBezTo>
                  <a:pt x="14057" y="569"/>
                  <a:pt x="13769" y="828"/>
                  <a:pt x="13567" y="1145"/>
                </a:cubicBezTo>
                <a:cubicBezTo>
                  <a:pt x="13115" y="550"/>
                  <a:pt x="12349" y="172"/>
                  <a:pt x="11576" y="172"/>
                </a:cubicBezTo>
                <a:cubicBezTo>
                  <a:pt x="11413" y="172"/>
                  <a:pt x="11250" y="188"/>
                  <a:pt x="11090" y="224"/>
                </a:cubicBezTo>
                <a:cubicBezTo>
                  <a:pt x="10255" y="425"/>
                  <a:pt x="9564" y="1116"/>
                  <a:pt x="9333" y="1894"/>
                </a:cubicBezTo>
                <a:cubicBezTo>
                  <a:pt x="8888" y="1520"/>
                  <a:pt x="8291" y="1278"/>
                  <a:pt x="7681" y="1278"/>
                </a:cubicBezTo>
                <a:cubicBezTo>
                  <a:pt x="7541" y="1278"/>
                  <a:pt x="7400" y="1291"/>
                  <a:pt x="7259" y="1318"/>
                </a:cubicBezTo>
                <a:cubicBezTo>
                  <a:pt x="6395" y="1433"/>
                  <a:pt x="5675" y="2038"/>
                  <a:pt x="5358" y="2787"/>
                </a:cubicBezTo>
                <a:cubicBezTo>
                  <a:pt x="5008" y="2542"/>
                  <a:pt x="4584" y="2403"/>
                  <a:pt x="4162" y="2403"/>
                </a:cubicBezTo>
                <a:cubicBezTo>
                  <a:pt x="3890" y="2403"/>
                  <a:pt x="3619" y="2461"/>
                  <a:pt x="3371" y="2585"/>
                </a:cubicBezTo>
                <a:cubicBezTo>
                  <a:pt x="2939" y="2816"/>
                  <a:pt x="2622" y="3190"/>
                  <a:pt x="2478" y="3680"/>
                </a:cubicBezTo>
                <a:cubicBezTo>
                  <a:pt x="2420" y="3882"/>
                  <a:pt x="2420" y="4112"/>
                  <a:pt x="2420" y="4314"/>
                </a:cubicBezTo>
                <a:cubicBezTo>
                  <a:pt x="2318" y="4302"/>
                  <a:pt x="2217" y="4297"/>
                  <a:pt x="2116" y="4297"/>
                </a:cubicBezTo>
                <a:cubicBezTo>
                  <a:pt x="1703" y="4297"/>
                  <a:pt x="1304" y="4393"/>
                  <a:pt x="980" y="4602"/>
                </a:cubicBezTo>
                <a:cubicBezTo>
                  <a:pt x="289" y="5063"/>
                  <a:pt x="1" y="5898"/>
                  <a:pt x="289" y="6589"/>
                </a:cubicBezTo>
                <a:cubicBezTo>
                  <a:pt x="404" y="6877"/>
                  <a:pt x="663" y="7108"/>
                  <a:pt x="1009" y="7252"/>
                </a:cubicBezTo>
                <a:cubicBezTo>
                  <a:pt x="1210" y="7338"/>
                  <a:pt x="1441" y="7367"/>
                  <a:pt x="1642" y="7367"/>
                </a:cubicBezTo>
                <a:cubicBezTo>
                  <a:pt x="1873" y="7367"/>
                  <a:pt x="2103" y="7309"/>
                  <a:pt x="2305" y="7223"/>
                </a:cubicBezTo>
                <a:lnTo>
                  <a:pt x="19616" y="7309"/>
                </a:lnTo>
                <a:cubicBezTo>
                  <a:pt x="20192" y="7309"/>
                  <a:pt x="20711" y="6964"/>
                  <a:pt x="21028" y="6359"/>
                </a:cubicBezTo>
                <a:cubicBezTo>
                  <a:pt x="21344" y="5783"/>
                  <a:pt x="21200" y="5034"/>
                  <a:pt x="20711" y="4631"/>
                </a:cubicBezTo>
                <a:cubicBezTo>
                  <a:pt x="20538" y="4458"/>
                  <a:pt x="20307" y="4371"/>
                  <a:pt x="20048" y="4343"/>
                </a:cubicBezTo>
                <a:cubicBezTo>
                  <a:pt x="20048" y="4256"/>
                  <a:pt x="20077" y="4198"/>
                  <a:pt x="20077" y="4112"/>
                </a:cubicBezTo>
                <a:cubicBezTo>
                  <a:pt x="20135" y="3622"/>
                  <a:pt x="19991" y="3162"/>
                  <a:pt x="19645" y="2845"/>
                </a:cubicBezTo>
                <a:cubicBezTo>
                  <a:pt x="19366" y="2589"/>
                  <a:pt x="18992" y="2446"/>
                  <a:pt x="18586" y="2446"/>
                </a:cubicBezTo>
                <a:cubicBezTo>
                  <a:pt x="18489" y="2446"/>
                  <a:pt x="18391" y="2454"/>
                  <a:pt x="18291" y="2470"/>
                </a:cubicBezTo>
                <a:cubicBezTo>
                  <a:pt x="18205" y="2470"/>
                  <a:pt x="18147" y="2470"/>
                  <a:pt x="18061" y="2499"/>
                </a:cubicBezTo>
                <a:cubicBezTo>
                  <a:pt x="18061" y="2211"/>
                  <a:pt x="18032" y="1923"/>
                  <a:pt x="17946" y="1635"/>
                </a:cubicBezTo>
                <a:cubicBezTo>
                  <a:pt x="17715" y="944"/>
                  <a:pt x="17197" y="368"/>
                  <a:pt x="16534" y="137"/>
                </a:cubicBezTo>
                <a:cubicBezTo>
                  <a:pt x="16274" y="47"/>
                  <a:pt x="15997" y="1"/>
                  <a:pt x="1571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21"/>
          <p:cNvSpPr/>
          <p:nvPr/>
        </p:nvSpPr>
        <p:spPr>
          <a:xfrm>
            <a:off x="10889984" y="1297119"/>
            <a:ext cx="702701" cy="275692"/>
          </a:xfrm>
          <a:custGeom>
            <a:avLst/>
            <a:gdLst/>
            <a:ahLst/>
            <a:cxnLst/>
            <a:rect l="l" t="t" r="r" b="b"/>
            <a:pathLst>
              <a:path w="14893" h="5843" extrusionOk="0">
                <a:moveTo>
                  <a:pt x="8514" y="1"/>
                </a:moveTo>
                <a:cubicBezTo>
                  <a:pt x="7683" y="1"/>
                  <a:pt x="6841" y="514"/>
                  <a:pt x="6482" y="1234"/>
                </a:cubicBezTo>
                <a:cubicBezTo>
                  <a:pt x="6167" y="1052"/>
                  <a:pt x="5805" y="955"/>
                  <a:pt x="5445" y="955"/>
                </a:cubicBezTo>
                <a:cubicBezTo>
                  <a:pt x="5178" y="955"/>
                  <a:pt x="4912" y="1008"/>
                  <a:pt x="4667" y="1118"/>
                </a:cubicBezTo>
                <a:cubicBezTo>
                  <a:pt x="4120" y="1349"/>
                  <a:pt x="3716" y="1839"/>
                  <a:pt x="3572" y="2386"/>
                </a:cubicBezTo>
                <a:cubicBezTo>
                  <a:pt x="3404" y="2326"/>
                  <a:pt x="3226" y="2296"/>
                  <a:pt x="3047" y="2296"/>
                </a:cubicBezTo>
                <a:cubicBezTo>
                  <a:pt x="2795" y="2296"/>
                  <a:pt x="2540" y="2355"/>
                  <a:pt x="2305" y="2472"/>
                </a:cubicBezTo>
                <a:cubicBezTo>
                  <a:pt x="1902" y="2703"/>
                  <a:pt x="1614" y="3077"/>
                  <a:pt x="1556" y="3509"/>
                </a:cubicBezTo>
                <a:cubicBezTo>
                  <a:pt x="1326" y="3509"/>
                  <a:pt x="1095" y="3509"/>
                  <a:pt x="894" y="3596"/>
                </a:cubicBezTo>
                <a:cubicBezTo>
                  <a:pt x="462" y="3740"/>
                  <a:pt x="174" y="4056"/>
                  <a:pt x="87" y="4431"/>
                </a:cubicBezTo>
                <a:cubicBezTo>
                  <a:pt x="1" y="4777"/>
                  <a:pt x="116" y="5093"/>
                  <a:pt x="404" y="5381"/>
                </a:cubicBezTo>
                <a:cubicBezTo>
                  <a:pt x="692" y="5669"/>
                  <a:pt x="1124" y="5842"/>
                  <a:pt x="1527" y="5842"/>
                </a:cubicBezTo>
                <a:cubicBezTo>
                  <a:pt x="1614" y="5842"/>
                  <a:pt x="1700" y="5842"/>
                  <a:pt x="1787" y="5813"/>
                </a:cubicBezTo>
                <a:lnTo>
                  <a:pt x="13423" y="5813"/>
                </a:lnTo>
                <a:cubicBezTo>
                  <a:pt x="13798" y="5813"/>
                  <a:pt x="14287" y="5641"/>
                  <a:pt x="14662" y="4834"/>
                </a:cubicBezTo>
                <a:cubicBezTo>
                  <a:pt x="14892" y="4316"/>
                  <a:pt x="14777" y="3653"/>
                  <a:pt x="14345" y="3279"/>
                </a:cubicBezTo>
                <a:cubicBezTo>
                  <a:pt x="14143" y="3135"/>
                  <a:pt x="13913" y="3048"/>
                  <a:pt x="13683" y="3019"/>
                </a:cubicBezTo>
                <a:cubicBezTo>
                  <a:pt x="13769" y="2645"/>
                  <a:pt x="13740" y="2242"/>
                  <a:pt x="13539" y="1867"/>
                </a:cubicBezTo>
                <a:cubicBezTo>
                  <a:pt x="13224" y="1317"/>
                  <a:pt x="12576" y="934"/>
                  <a:pt x="11898" y="934"/>
                </a:cubicBezTo>
                <a:cubicBezTo>
                  <a:pt x="11831" y="934"/>
                  <a:pt x="11763" y="938"/>
                  <a:pt x="11695" y="946"/>
                </a:cubicBezTo>
                <a:cubicBezTo>
                  <a:pt x="11292" y="1003"/>
                  <a:pt x="10917" y="1176"/>
                  <a:pt x="10629" y="1435"/>
                </a:cubicBezTo>
                <a:cubicBezTo>
                  <a:pt x="10341" y="715"/>
                  <a:pt x="9650" y="139"/>
                  <a:pt x="8815" y="24"/>
                </a:cubicBezTo>
                <a:cubicBezTo>
                  <a:pt x="8715" y="8"/>
                  <a:pt x="8615" y="1"/>
                  <a:pt x="851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7412728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2"/>
        </a:solidFill>
        <a:effectLst/>
      </p:bgPr>
    </p:bg>
    <p:spTree>
      <p:nvGrpSpPr>
        <p:cNvPr id="1" name="Shape 42"/>
        <p:cNvGrpSpPr/>
        <p:nvPr/>
      </p:nvGrpSpPr>
      <p:grpSpPr>
        <a:xfrm>
          <a:off x="0" y="0"/>
          <a:ext cx="0" cy="0"/>
          <a:chOff x="0" y="0"/>
          <a:chExt cx="0" cy="0"/>
        </a:xfrm>
      </p:grpSpPr>
      <p:sp>
        <p:nvSpPr>
          <p:cNvPr id="43" name="Google Shape;43;p3"/>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3"/>
          <p:cNvSpPr txBox="1">
            <a:spLocks noGrp="1"/>
          </p:cNvSpPr>
          <p:nvPr>
            <p:ph type="title"/>
          </p:nvPr>
        </p:nvSpPr>
        <p:spPr>
          <a:xfrm>
            <a:off x="2334800" y="2837881"/>
            <a:ext cx="7522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2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GB"/>
              <a:t>Click to edit Master title style</a:t>
            </a:r>
            <a:endParaRPr/>
          </a:p>
        </p:txBody>
      </p:sp>
      <p:sp>
        <p:nvSpPr>
          <p:cNvPr id="45" name="Google Shape;45;p3"/>
          <p:cNvSpPr txBox="1">
            <a:spLocks noGrp="1"/>
          </p:cNvSpPr>
          <p:nvPr>
            <p:ph type="title" idx="2" hasCustomPrompt="1"/>
          </p:nvPr>
        </p:nvSpPr>
        <p:spPr>
          <a:xfrm>
            <a:off x="4808200" y="1264099"/>
            <a:ext cx="2575600" cy="12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500"/>
              <a:buNone/>
              <a:defRPr sz="8666"/>
            </a:lvl1pPr>
            <a:lvl2pPr lvl="1" algn="ctr" rtl="0">
              <a:spcBef>
                <a:spcPts val="0"/>
              </a:spcBef>
              <a:spcAft>
                <a:spcPts val="0"/>
              </a:spcAft>
              <a:buSzPts val="6500"/>
              <a:buNone/>
              <a:defRPr sz="8666"/>
            </a:lvl2pPr>
            <a:lvl3pPr lvl="2" algn="ctr" rtl="0">
              <a:spcBef>
                <a:spcPts val="0"/>
              </a:spcBef>
              <a:spcAft>
                <a:spcPts val="0"/>
              </a:spcAft>
              <a:buSzPts val="6500"/>
              <a:buNone/>
              <a:defRPr sz="8666"/>
            </a:lvl3pPr>
            <a:lvl4pPr lvl="3" algn="ctr" rtl="0">
              <a:spcBef>
                <a:spcPts val="0"/>
              </a:spcBef>
              <a:spcAft>
                <a:spcPts val="0"/>
              </a:spcAft>
              <a:buSzPts val="6500"/>
              <a:buNone/>
              <a:defRPr sz="8666"/>
            </a:lvl4pPr>
            <a:lvl5pPr lvl="4" algn="ctr" rtl="0">
              <a:spcBef>
                <a:spcPts val="0"/>
              </a:spcBef>
              <a:spcAft>
                <a:spcPts val="0"/>
              </a:spcAft>
              <a:buSzPts val="6500"/>
              <a:buNone/>
              <a:defRPr sz="8666"/>
            </a:lvl5pPr>
            <a:lvl6pPr lvl="5" algn="ctr" rtl="0">
              <a:spcBef>
                <a:spcPts val="0"/>
              </a:spcBef>
              <a:spcAft>
                <a:spcPts val="0"/>
              </a:spcAft>
              <a:buSzPts val="6500"/>
              <a:buNone/>
              <a:defRPr sz="8666"/>
            </a:lvl6pPr>
            <a:lvl7pPr lvl="6" algn="ctr" rtl="0">
              <a:spcBef>
                <a:spcPts val="0"/>
              </a:spcBef>
              <a:spcAft>
                <a:spcPts val="0"/>
              </a:spcAft>
              <a:buSzPts val="6500"/>
              <a:buNone/>
              <a:defRPr sz="8666"/>
            </a:lvl7pPr>
            <a:lvl8pPr lvl="7" algn="ctr" rtl="0">
              <a:spcBef>
                <a:spcPts val="0"/>
              </a:spcBef>
              <a:spcAft>
                <a:spcPts val="0"/>
              </a:spcAft>
              <a:buSzPts val="6500"/>
              <a:buNone/>
              <a:defRPr sz="8666"/>
            </a:lvl8pPr>
            <a:lvl9pPr lvl="8" algn="ctr" rtl="0">
              <a:spcBef>
                <a:spcPts val="0"/>
              </a:spcBef>
              <a:spcAft>
                <a:spcPts val="0"/>
              </a:spcAft>
              <a:buSzPts val="6500"/>
              <a:buNone/>
              <a:defRPr sz="8666"/>
            </a:lvl9pPr>
          </a:lstStyle>
          <a:p>
            <a:r>
              <a:t>xx%</a:t>
            </a:r>
          </a:p>
        </p:txBody>
      </p:sp>
      <p:sp>
        <p:nvSpPr>
          <p:cNvPr id="46" name="Google Shape;46;p3"/>
          <p:cNvSpPr txBox="1">
            <a:spLocks noGrp="1"/>
          </p:cNvSpPr>
          <p:nvPr>
            <p:ph type="subTitle" idx="1"/>
          </p:nvPr>
        </p:nvSpPr>
        <p:spPr>
          <a:xfrm>
            <a:off x="2334800" y="4390991"/>
            <a:ext cx="7522400" cy="52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en-GB"/>
              <a:t>Click to edit Master subtitle style</a:t>
            </a:r>
            <a:endParaRPr/>
          </a:p>
        </p:txBody>
      </p:sp>
      <p:grpSp>
        <p:nvGrpSpPr>
          <p:cNvPr id="47" name="Google Shape;47;p3"/>
          <p:cNvGrpSpPr/>
          <p:nvPr/>
        </p:nvGrpSpPr>
        <p:grpSpPr>
          <a:xfrm>
            <a:off x="5083250" y="5856167"/>
            <a:ext cx="2025500" cy="746431"/>
            <a:chOff x="3539342" y="4392125"/>
            <a:chExt cx="1519125" cy="559823"/>
          </a:xfrm>
        </p:grpSpPr>
        <p:sp>
          <p:nvSpPr>
            <p:cNvPr id="48" name="Google Shape;48;p3"/>
            <p:cNvSpPr/>
            <p:nvPr/>
          </p:nvSpPr>
          <p:spPr>
            <a:xfrm>
              <a:off x="4265688" y="4695019"/>
              <a:ext cx="73539" cy="251378"/>
            </a:xfrm>
            <a:custGeom>
              <a:avLst/>
              <a:gdLst/>
              <a:ahLst/>
              <a:cxnLst/>
              <a:rect l="l" t="t" r="r" b="b"/>
              <a:pathLst>
                <a:path w="2680" h="9161" extrusionOk="0">
                  <a:moveTo>
                    <a:pt x="346" y="1"/>
                  </a:moveTo>
                  <a:cubicBezTo>
                    <a:pt x="145" y="1"/>
                    <a:pt x="1" y="174"/>
                    <a:pt x="1" y="346"/>
                  </a:cubicBezTo>
                  <a:lnTo>
                    <a:pt x="1" y="8815"/>
                  </a:lnTo>
                  <a:cubicBezTo>
                    <a:pt x="1" y="9016"/>
                    <a:pt x="145" y="9160"/>
                    <a:pt x="346" y="9160"/>
                  </a:cubicBezTo>
                  <a:lnTo>
                    <a:pt x="2334" y="9160"/>
                  </a:lnTo>
                  <a:cubicBezTo>
                    <a:pt x="2535" y="9160"/>
                    <a:pt x="2679" y="9016"/>
                    <a:pt x="2679" y="8815"/>
                  </a:cubicBezTo>
                  <a:lnTo>
                    <a:pt x="2679" y="346"/>
                  </a:lnTo>
                  <a:cubicBezTo>
                    <a:pt x="2679" y="174"/>
                    <a:pt x="2535" y="1"/>
                    <a:pt x="2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4086280" y="4466408"/>
              <a:ext cx="447382" cy="275278"/>
            </a:xfrm>
            <a:custGeom>
              <a:avLst/>
              <a:gdLst/>
              <a:ahLst/>
              <a:cxnLst/>
              <a:rect l="l" t="t" r="r" b="b"/>
              <a:pathLst>
                <a:path w="16304" h="10032" extrusionOk="0">
                  <a:moveTo>
                    <a:pt x="1815" y="1"/>
                  </a:moveTo>
                  <a:cubicBezTo>
                    <a:pt x="1370" y="1"/>
                    <a:pt x="975" y="305"/>
                    <a:pt x="922" y="756"/>
                  </a:cubicBezTo>
                  <a:lnTo>
                    <a:pt x="29" y="7468"/>
                  </a:lnTo>
                  <a:cubicBezTo>
                    <a:pt x="0" y="7698"/>
                    <a:pt x="58" y="7928"/>
                    <a:pt x="202" y="8101"/>
                  </a:cubicBezTo>
                  <a:cubicBezTo>
                    <a:pt x="346" y="8303"/>
                    <a:pt x="576" y="8418"/>
                    <a:pt x="835" y="8447"/>
                  </a:cubicBezTo>
                  <a:lnTo>
                    <a:pt x="14373" y="10031"/>
                  </a:lnTo>
                  <a:lnTo>
                    <a:pt x="14488" y="10031"/>
                  </a:lnTo>
                  <a:cubicBezTo>
                    <a:pt x="14921" y="10031"/>
                    <a:pt x="15324" y="9714"/>
                    <a:pt x="15381" y="9282"/>
                  </a:cubicBezTo>
                  <a:lnTo>
                    <a:pt x="16274" y="2571"/>
                  </a:lnTo>
                  <a:cubicBezTo>
                    <a:pt x="16303" y="2340"/>
                    <a:pt x="16245" y="2110"/>
                    <a:pt x="16101" y="1937"/>
                  </a:cubicBezTo>
                  <a:cubicBezTo>
                    <a:pt x="15957" y="1736"/>
                    <a:pt x="15727" y="1620"/>
                    <a:pt x="15468" y="1592"/>
                  </a:cubicBezTo>
                  <a:lnTo>
                    <a:pt x="1930" y="7"/>
                  </a:lnTo>
                  <a:cubicBezTo>
                    <a:pt x="1891" y="3"/>
                    <a:pt x="1853" y="1"/>
                    <a:pt x="1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4215115" y="4517970"/>
              <a:ext cx="313804" cy="219163"/>
            </a:xfrm>
            <a:custGeom>
              <a:avLst/>
              <a:gdLst/>
              <a:ahLst/>
              <a:cxnLst/>
              <a:rect l="l" t="t" r="r" b="b"/>
              <a:pathLst>
                <a:path w="11436" h="7987" extrusionOk="0">
                  <a:moveTo>
                    <a:pt x="11061" y="1"/>
                  </a:moveTo>
                  <a:cubicBezTo>
                    <a:pt x="9246" y="1383"/>
                    <a:pt x="4983" y="4494"/>
                    <a:pt x="0" y="6856"/>
                  </a:cubicBezTo>
                  <a:lnTo>
                    <a:pt x="9707" y="7979"/>
                  </a:lnTo>
                  <a:cubicBezTo>
                    <a:pt x="9742" y="7984"/>
                    <a:pt x="9776" y="7987"/>
                    <a:pt x="9810" y="7987"/>
                  </a:cubicBezTo>
                  <a:cubicBezTo>
                    <a:pt x="10168" y="7987"/>
                    <a:pt x="10461" y="7717"/>
                    <a:pt x="10514" y="7374"/>
                  </a:cubicBezTo>
                  <a:lnTo>
                    <a:pt x="11406" y="663"/>
                  </a:lnTo>
                  <a:cubicBezTo>
                    <a:pt x="11435" y="375"/>
                    <a:pt x="11291" y="116"/>
                    <a:pt x="11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4197717" y="4511658"/>
              <a:ext cx="335948" cy="230030"/>
            </a:xfrm>
            <a:custGeom>
              <a:avLst/>
              <a:gdLst/>
              <a:ahLst/>
              <a:cxnLst/>
              <a:rect l="l" t="t" r="r" b="b"/>
              <a:pathLst>
                <a:path w="12243" h="8383" extrusionOk="0">
                  <a:moveTo>
                    <a:pt x="11695" y="432"/>
                  </a:moveTo>
                  <a:cubicBezTo>
                    <a:pt x="11810" y="547"/>
                    <a:pt x="11896" y="720"/>
                    <a:pt x="11868" y="864"/>
                  </a:cubicBezTo>
                  <a:lnTo>
                    <a:pt x="10975" y="7604"/>
                  </a:lnTo>
                  <a:cubicBezTo>
                    <a:pt x="10949" y="7836"/>
                    <a:pt x="10715" y="8045"/>
                    <a:pt x="10440" y="8045"/>
                  </a:cubicBezTo>
                  <a:cubicBezTo>
                    <a:pt x="10407" y="8045"/>
                    <a:pt x="10374" y="8043"/>
                    <a:pt x="10341" y="8036"/>
                  </a:cubicBezTo>
                  <a:lnTo>
                    <a:pt x="1239" y="6971"/>
                  </a:lnTo>
                  <a:cubicBezTo>
                    <a:pt x="5992" y="4638"/>
                    <a:pt x="10053" y="1700"/>
                    <a:pt x="11695" y="432"/>
                  </a:cubicBezTo>
                  <a:close/>
                  <a:moveTo>
                    <a:pt x="11695" y="0"/>
                  </a:moveTo>
                  <a:lnTo>
                    <a:pt x="11580" y="87"/>
                  </a:lnTo>
                  <a:cubicBezTo>
                    <a:pt x="9967" y="1325"/>
                    <a:pt x="5617" y="4522"/>
                    <a:pt x="548" y="6913"/>
                  </a:cubicBezTo>
                  <a:lnTo>
                    <a:pt x="0" y="7172"/>
                  </a:lnTo>
                  <a:lnTo>
                    <a:pt x="10312" y="8382"/>
                  </a:lnTo>
                  <a:lnTo>
                    <a:pt x="10427" y="8382"/>
                  </a:lnTo>
                  <a:cubicBezTo>
                    <a:pt x="10860" y="8382"/>
                    <a:pt x="11263" y="8065"/>
                    <a:pt x="11320" y="7633"/>
                  </a:cubicBezTo>
                  <a:lnTo>
                    <a:pt x="12213" y="922"/>
                  </a:lnTo>
                  <a:cubicBezTo>
                    <a:pt x="12242" y="576"/>
                    <a:pt x="12098" y="259"/>
                    <a:pt x="11781" y="58"/>
                  </a:cubicBezTo>
                  <a:lnTo>
                    <a:pt x="116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4092592" y="4468878"/>
              <a:ext cx="434732" cy="266470"/>
            </a:xfrm>
            <a:custGeom>
              <a:avLst/>
              <a:gdLst/>
              <a:ahLst/>
              <a:cxnLst/>
              <a:rect l="l" t="t" r="r" b="b"/>
              <a:pathLst>
                <a:path w="15843" h="9711" extrusionOk="0">
                  <a:moveTo>
                    <a:pt x="4350" y="3403"/>
                  </a:moveTo>
                  <a:lnTo>
                    <a:pt x="7806" y="3806"/>
                  </a:lnTo>
                  <a:lnTo>
                    <a:pt x="7547" y="5937"/>
                  </a:lnTo>
                  <a:lnTo>
                    <a:pt x="4091" y="5505"/>
                  </a:lnTo>
                  <a:lnTo>
                    <a:pt x="4350" y="3403"/>
                  </a:lnTo>
                  <a:close/>
                  <a:moveTo>
                    <a:pt x="8498" y="3892"/>
                  </a:moveTo>
                  <a:lnTo>
                    <a:pt x="12069" y="4324"/>
                  </a:lnTo>
                  <a:lnTo>
                    <a:pt x="11781" y="6427"/>
                  </a:lnTo>
                  <a:lnTo>
                    <a:pt x="8210" y="5995"/>
                  </a:lnTo>
                  <a:lnTo>
                    <a:pt x="8498" y="3892"/>
                  </a:lnTo>
                  <a:close/>
                  <a:moveTo>
                    <a:pt x="4414" y="0"/>
                  </a:moveTo>
                  <a:cubicBezTo>
                    <a:pt x="4235" y="0"/>
                    <a:pt x="4088" y="134"/>
                    <a:pt x="4062" y="292"/>
                  </a:cubicBezTo>
                  <a:lnTo>
                    <a:pt x="3774" y="2654"/>
                  </a:lnTo>
                  <a:lnTo>
                    <a:pt x="577" y="2279"/>
                  </a:lnTo>
                  <a:cubicBezTo>
                    <a:pt x="559" y="2276"/>
                    <a:pt x="541" y="2275"/>
                    <a:pt x="524" y="2275"/>
                  </a:cubicBezTo>
                  <a:cubicBezTo>
                    <a:pt x="370" y="2275"/>
                    <a:pt x="228" y="2386"/>
                    <a:pt x="202" y="2567"/>
                  </a:cubicBezTo>
                  <a:cubicBezTo>
                    <a:pt x="173" y="2769"/>
                    <a:pt x="317" y="2942"/>
                    <a:pt x="490" y="2942"/>
                  </a:cubicBezTo>
                  <a:lnTo>
                    <a:pt x="3687" y="3316"/>
                  </a:lnTo>
                  <a:lnTo>
                    <a:pt x="3399" y="5448"/>
                  </a:lnTo>
                  <a:lnTo>
                    <a:pt x="404" y="5073"/>
                  </a:lnTo>
                  <a:cubicBezTo>
                    <a:pt x="202" y="5073"/>
                    <a:pt x="29" y="5188"/>
                    <a:pt x="29" y="5390"/>
                  </a:cubicBezTo>
                  <a:cubicBezTo>
                    <a:pt x="0" y="5592"/>
                    <a:pt x="116" y="5765"/>
                    <a:pt x="317" y="5765"/>
                  </a:cubicBezTo>
                  <a:lnTo>
                    <a:pt x="3313" y="6139"/>
                  </a:lnTo>
                  <a:lnTo>
                    <a:pt x="3025" y="8155"/>
                  </a:lnTo>
                  <a:cubicBezTo>
                    <a:pt x="2996" y="8357"/>
                    <a:pt x="3140" y="8530"/>
                    <a:pt x="3342" y="8559"/>
                  </a:cubicBezTo>
                  <a:lnTo>
                    <a:pt x="3371" y="8559"/>
                  </a:lnTo>
                  <a:cubicBezTo>
                    <a:pt x="3543" y="8559"/>
                    <a:pt x="3687" y="8443"/>
                    <a:pt x="3716" y="8270"/>
                  </a:cubicBezTo>
                  <a:lnTo>
                    <a:pt x="4004" y="6197"/>
                  </a:lnTo>
                  <a:lnTo>
                    <a:pt x="7432" y="6600"/>
                  </a:lnTo>
                  <a:lnTo>
                    <a:pt x="7173" y="8645"/>
                  </a:lnTo>
                  <a:cubicBezTo>
                    <a:pt x="7144" y="8847"/>
                    <a:pt x="7288" y="9019"/>
                    <a:pt x="7461" y="9048"/>
                  </a:cubicBezTo>
                  <a:lnTo>
                    <a:pt x="7518" y="9048"/>
                  </a:lnTo>
                  <a:cubicBezTo>
                    <a:pt x="7691" y="9048"/>
                    <a:pt x="7835" y="8904"/>
                    <a:pt x="7864" y="8731"/>
                  </a:cubicBezTo>
                  <a:lnTo>
                    <a:pt x="8123" y="6686"/>
                  </a:lnTo>
                  <a:lnTo>
                    <a:pt x="11695" y="7118"/>
                  </a:lnTo>
                  <a:lnTo>
                    <a:pt x="11407" y="9336"/>
                  </a:lnTo>
                  <a:cubicBezTo>
                    <a:pt x="11378" y="9509"/>
                    <a:pt x="11522" y="9682"/>
                    <a:pt x="11695" y="9711"/>
                  </a:cubicBezTo>
                  <a:lnTo>
                    <a:pt x="11752" y="9711"/>
                  </a:lnTo>
                  <a:cubicBezTo>
                    <a:pt x="11925" y="9711"/>
                    <a:pt x="12069" y="9595"/>
                    <a:pt x="12098" y="9423"/>
                  </a:cubicBezTo>
                  <a:lnTo>
                    <a:pt x="12386" y="7205"/>
                  </a:lnTo>
                  <a:lnTo>
                    <a:pt x="15267" y="7522"/>
                  </a:lnTo>
                  <a:lnTo>
                    <a:pt x="15295" y="7522"/>
                  </a:lnTo>
                  <a:cubicBezTo>
                    <a:pt x="15468" y="7522"/>
                    <a:pt x="15641" y="7406"/>
                    <a:pt x="15641" y="7234"/>
                  </a:cubicBezTo>
                  <a:cubicBezTo>
                    <a:pt x="15670" y="7032"/>
                    <a:pt x="15526" y="6859"/>
                    <a:pt x="15353" y="6830"/>
                  </a:cubicBezTo>
                  <a:lnTo>
                    <a:pt x="12473" y="6513"/>
                  </a:lnTo>
                  <a:lnTo>
                    <a:pt x="12761" y="4411"/>
                  </a:lnTo>
                  <a:lnTo>
                    <a:pt x="15439" y="4699"/>
                  </a:lnTo>
                  <a:cubicBezTo>
                    <a:pt x="15468" y="4728"/>
                    <a:pt x="15468" y="4728"/>
                    <a:pt x="15497" y="4728"/>
                  </a:cubicBezTo>
                  <a:cubicBezTo>
                    <a:pt x="15670" y="4728"/>
                    <a:pt x="15814" y="4584"/>
                    <a:pt x="15843" y="4411"/>
                  </a:cubicBezTo>
                  <a:cubicBezTo>
                    <a:pt x="15843" y="4209"/>
                    <a:pt x="15727" y="4036"/>
                    <a:pt x="15526" y="4036"/>
                  </a:cubicBezTo>
                  <a:lnTo>
                    <a:pt x="12847" y="3719"/>
                  </a:lnTo>
                  <a:lnTo>
                    <a:pt x="13135" y="1559"/>
                  </a:lnTo>
                  <a:cubicBezTo>
                    <a:pt x="13164" y="1357"/>
                    <a:pt x="13020" y="1185"/>
                    <a:pt x="12847" y="1156"/>
                  </a:cubicBezTo>
                  <a:cubicBezTo>
                    <a:pt x="12830" y="1153"/>
                    <a:pt x="12813" y="1152"/>
                    <a:pt x="12796" y="1152"/>
                  </a:cubicBezTo>
                  <a:cubicBezTo>
                    <a:pt x="12617" y="1152"/>
                    <a:pt x="12470" y="1288"/>
                    <a:pt x="12444" y="1473"/>
                  </a:cubicBezTo>
                  <a:lnTo>
                    <a:pt x="12156" y="3633"/>
                  </a:lnTo>
                  <a:lnTo>
                    <a:pt x="8584" y="3201"/>
                  </a:lnTo>
                  <a:lnTo>
                    <a:pt x="8901" y="868"/>
                  </a:lnTo>
                  <a:cubicBezTo>
                    <a:pt x="8930" y="695"/>
                    <a:pt x="8786" y="522"/>
                    <a:pt x="8613" y="493"/>
                  </a:cubicBezTo>
                  <a:cubicBezTo>
                    <a:pt x="8595" y="491"/>
                    <a:pt x="8578" y="490"/>
                    <a:pt x="8561" y="490"/>
                  </a:cubicBezTo>
                  <a:cubicBezTo>
                    <a:pt x="8382" y="490"/>
                    <a:pt x="8236" y="624"/>
                    <a:pt x="8210" y="781"/>
                  </a:cubicBezTo>
                  <a:lnTo>
                    <a:pt x="7893" y="3115"/>
                  </a:lnTo>
                  <a:lnTo>
                    <a:pt x="4465" y="2711"/>
                  </a:lnTo>
                  <a:lnTo>
                    <a:pt x="4753" y="378"/>
                  </a:lnTo>
                  <a:cubicBezTo>
                    <a:pt x="4782" y="205"/>
                    <a:pt x="4667" y="33"/>
                    <a:pt x="4465" y="4"/>
                  </a:cubicBezTo>
                  <a:cubicBezTo>
                    <a:pt x="4448" y="1"/>
                    <a:pt x="4430" y="0"/>
                    <a:pt x="4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4181116" y="4906864"/>
              <a:ext cx="235572" cy="45084"/>
            </a:xfrm>
            <a:custGeom>
              <a:avLst/>
              <a:gdLst/>
              <a:ahLst/>
              <a:cxnLst/>
              <a:rect l="l" t="t" r="r" b="b"/>
              <a:pathLst>
                <a:path w="8585" h="1643" extrusionOk="0">
                  <a:moveTo>
                    <a:pt x="1" y="0"/>
                  </a:moveTo>
                  <a:lnTo>
                    <a:pt x="1" y="1642"/>
                  </a:lnTo>
                  <a:lnTo>
                    <a:pt x="8584" y="1642"/>
                  </a:lnTo>
                  <a:lnTo>
                    <a:pt x="85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4789725" y="4621505"/>
              <a:ext cx="73539" cy="318551"/>
            </a:xfrm>
            <a:custGeom>
              <a:avLst/>
              <a:gdLst/>
              <a:ahLst/>
              <a:cxnLst/>
              <a:rect l="l" t="t" r="r" b="b"/>
              <a:pathLst>
                <a:path w="2680" h="11609" extrusionOk="0">
                  <a:moveTo>
                    <a:pt x="346" y="1"/>
                  </a:moveTo>
                  <a:cubicBezTo>
                    <a:pt x="145" y="1"/>
                    <a:pt x="1" y="145"/>
                    <a:pt x="1" y="347"/>
                  </a:cubicBezTo>
                  <a:lnTo>
                    <a:pt x="1" y="11263"/>
                  </a:lnTo>
                  <a:cubicBezTo>
                    <a:pt x="1" y="11436"/>
                    <a:pt x="145" y="11609"/>
                    <a:pt x="346" y="11609"/>
                  </a:cubicBezTo>
                  <a:lnTo>
                    <a:pt x="2334" y="11609"/>
                  </a:lnTo>
                  <a:cubicBezTo>
                    <a:pt x="2535" y="11609"/>
                    <a:pt x="2679" y="11465"/>
                    <a:pt x="2679" y="11263"/>
                  </a:cubicBezTo>
                  <a:lnTo>
                    <a:pt x="2679" y="347"/>
                  </a:lnTo>
                  <a:cubicBezTo>
                    <a:pt x="2679" y="145"/>
                    <a:pt x="2535" y="1"/>
                    <a:pt x="2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4610317" y="4392125"/>
              <a:ext cx="447382" cy="276046"/>
            </a:xfrm>
            <a:custGeom>
              <a:avLst/>
              <a:gdLst/>
              <a:ahLst/>
              <a:cxnLst/>
              <a:rect l="l" t="t" r="r" b="b"/>
              <a:pathLst>
                <a:path w="16304" h="10060" extrusionOk="0">
                  <a:moveTo>
                    <a:pt x="1823" y="0"/>
                  </a:moveTo>
                  <a:cubicBezTo>
                    <a:pt x="1375" y="0"/>
                    <a:pt x="975" y="329"/>
                    <a:pt x="922" y="756"/>
                  </a:cubicBezTo>
                  <a:lnTo>
                    <a:pt x="29" y="7467"/>
                  </a:lnTo>
                  <a:cubicBezTo>
                    <a:pt x="0" y="7697"/>
                    <a:pt x="86" y="7928"/>
                    <a:pt x="202" y="8101"/>
                  </a:cubicBezTo>
                  <a:cubicBezTo>
                    <a:pt x="375" y="8302"/>
                    <a:pt x="576" y="8418"/>
                    <a:pt x="835" y="8446"/>
                  </a:cubicBezTo>
                  <a:lnTo>
                    <a:pt x="14373" y="10031"/>
                  </a:lnTo>
                  <a:cubicBezTo>
                    <a:pt x="14402" y="10059"/>
                    <a:pt x="14460" y="10059"/>
                    <a:pt x="14488" y="10059"/>
                  </a:cubicBezTo>
                  <a:cubicBezTo>
                    <a:pt x="14949" y="10059"/>
                    <a:pt x="15324" y="9714"/>
                    <a:pt x="15381" y="9282"/>
                  </a:cubicBezTo>
                  <a:lnTo>
                    <a:pt x="16274" y="2570"/>
                  </a:lnTo>
                  <a:cubicBezTo>
                    <a:pt x="16303" y="2340"/>
                    <a:pt x="16246" y="2109"/>
                    <a:pt x="16102" y="1937"/>
                  </a:cubicBezTo>
                  <a:cubicBezTo>
                    <a:pt x="15957" y="1764"/>
                    <a:pt x="15727" y="1620"/>
                    <a:pt x="15497" y="1591"/>
                  </a:cubicBezTo>
                  <a:lnTo>
                    <a:pt x="1930" y="7"/>
                  </a:lnTo>
                  <a:cubicBezTo>
                    <a:pt x="1894" y="2"/>
                    <a:pt x="1858"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4619784" y="4436552"/>
              <a:ext cx="438683" cy="231621"/>
            </a:xfrm>
            <a:custGeom>
              <a:avLst/>
              <a:gdLst/>
              <a:ahLst/>
              <a:cxnLst/>
              <a:rect l="l" t="t" r="r" b="b"/>
              <a:pathLst>
                <a:path w="15987" h="8441" extrusionOk="0">
                  <a:moveTo>
                    <a:pt x="15296" y="1"/>
                  </a:moveTo>
                  <a:lnTo>
                    <a:pt x="15238" y="58"/>
                  </a:lnTo>
                  <a:cubicBezTo>
                    <a:pt x="11666" y="2391"/>
                    <a:pt x="6309" y="5416"/>
                    <a:pt x="1038" y="6539"/>
                  </a:cubicBezTo>
                  <a:lnTo>
                    <a:pt x="1" y="6770"/>
                  </a:lnTo>
                  <a:lnTo>
                    <a:pt x="14028" y="8412"/>
                  </a:lnTo>
                  <a:cubicBezTo>
                    <a:pt x="14057" y="8440"/>
                    <a:pt x="14115" y="8440"/>
                    <a:pt x="14143" y="8440"/>
                  </a:cubicBezTo>
                  <a:cubicBezTo>
                    <a:pt x="14604" y="8440"/>
                    <a:pt x="14979" y="8095"/>
                    <a:pt x="15036" y="7663"/>
                  </a:cubicBezTo>
                  <a:lnTo>
                    <a:pt x="15929" y="951"/>
                  </a:lnTo>
                  <a:cubicBezTo>
                    <a:pt x="15987" y="577"/>
                    <a:pt x="15757" y="202"/>
                    <a:pt x="15382" y="30"/>
                  </a:cubicBezTo>
                  <a:lnTo>
                    <a:pt x="152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4616629" y="4394567"/>
              <a:ext cx="435528" cy="267266"/>
            </a:xfrm>
            <a:custGeom>
              <a:avLst/>
              <a:gdLst/>
              <a:ahLst/>
              <a:cxnLst/>
              <a:rect l="l" t="t" r="r" b="b"/>
              <a:pathLst>
                <a:path w="15872" h="9740" extrusionOk="0">
                  <a:moveTo>
                    <a:pt x="4379" y="3403"/>
                  </a:moveTo>
                  <a:lnTo>
                    <a:pt x="7835" y="3806"/>
                  </a:lnTo>
                  <a:lnTo>
                    <a:pt x="7547" y="5938"/>
                  </a:lnTo>
                  <a:lnTo>
                    <a:pt x="4091" y="5535"/>
                  </a:lnTo>
                  <a:lnTo>
                    <a:pt x="4379" y="3403"/>
                  </a:lnTo>
                  <a:close/>
                  <a:moveTo>
                    <a:pt x="8498" y="3893"/>
                  </a:moveTo>
                  <a:lnTo>
                    <a:pt x="12069" y="4325"/>
                  </a:lnTo>
                  <a:lnTo>
                    <a:pt x="11810" y="6427"/>
                  </a:lnTo>
                  <a:lnTo>
                    <a:pt x="8238" y="6024"/>
                  </a:lnTo>
                  <a:lnTo>
                    <a:pt x="8498" y="3893"/>
                  </a:lnTo>
                  <a:close/>
                  <a:moveTo>
                    <a:pt x="4420" y="0"/>
                  </a:moveTo>
                  <a:cubicBezTo>
                    <a:pt x="4264" y="0"/>
                    <a:pt x="4117" y="134"/>
                    <a:pt x="4091" y="292"/>
                  </a:cubicBezTo>
                  <a:lnTo>
                    <a:pt x="3774" y="2654"/>
                  </a:lnTo>
                  <a:lnTo>
                    <a:pt x="605" y="2280"/>
                  </a:lnTo>
                  <a:cubicBezTo>
                    <a:pt x="588" y="2277"/>
                    <a:pt x="571" y="2276"/>
                    <a:pt x="554" y="2276"/>
                  </a:cubicBezTo>
                  <a:cubicBezTo>
                    <a:pt x="375" y="2276"/>
                    <a:pt x="228" y="2410"/>
                    <a:pt x="202" y="2568"/>
                  </a:cubicBezTo>
                  <a:cubicBezTo>
                    <a:pt x="173" y="2769"/>
                    <a:pt x="317" y="2942"/>
                    <a:pt x="519" y="2971"/>
                  </a:cubicBezTo>
                  <a:lnTo>
                    <a:pt x="3687" y="3345"/>
                  </a:lnTo>
                  <a:lnTo>
                    <a:pt x="3399" y="5448"/>
                  </a:lnTo>
                  <a:lnTo>
                    <a:pt x="404" y="5102"/>
                  </a:lnTo>
                  <a:cubicBezTo>
                    <a:pt x="389" y="5100"/>
                    <a:pt x="374" y="5099"/>
                    <a:pt x="359" y="5099"/>
                  </a:cubicBezTo>
                  <a:cubicBezTo>
                    <a:pt x="202" y="5099"/>
                    <a:pt x="56" y="5233"/>
                    <a:pt x="29" y="5390"/>
                  </a:cubicBezTo>
                  <a:cubicBezTo>
                    <a:pt x="1" y="5592"/>
                    <a:pt x="145" y="5765"/>
                    <a:pt x="317" y="5794"/>
                  </a:cubicBezTo>
                  <a:lnTo>
                    <a:pt x="3313" y="6139"/>
                  </a:lnTo>
                  <a:lnTo>
                    <a:pt x="3054" y="8184"/>
                  </a:lnTo>
                  <a:cubicBezTo>
                    <a:pt x="3025" y="8357"/>
                    <a:pt x="3140" y="8530"/>
                    <a:pt x="3342" y="8559"/>
                  </a:cubicBezTo>
                  <a:lnTo>
                    <a:pt x="3399" y="8559"/>
                  </a:lnTo>
                  <a:cubicBezTo>
                    <a:pt x="3572" y="8559"/>
                    <a:pt x="3716" y="8444"/>
                    <a:pt x="3745" y="8271"/>
                  </a:cubicBezTo>
                  <a:lnTo>
                    <a:pt x="4004" y="6226"/>
                  </a:lnTo>
                  <a:lnTo>
                    <a:pt x="7461" y="6629"/>
                  </a:lnTo>
                  <a:lnTo>
                    <a:pt x="7173" y="8645"/>
                  </a:lnTo>
                  <a:cubicBezTo>
                    <a:pt x="7144" y="8847"/>
                    <a:pt x="7288" y="9020"/>
                    <a:pt x="7490" y="9049"/>
                  </a:cubicBezTo>
                  <a:lnTo>
                    <a:pt x="7518" y="9049"/>
                  </a:lnTo>
                  <a:cubicBezTo>
                    <a:pt x="7691" y="9049"/>
                    <a:pt x="7835" y="8933"/>
                    <a:pt x="7864" y="8761"/>
                  </a:cubicBezTo>
                  <a:lnTo>
                    <a:pt x="8152" y="6687"/>
                  </a:lnTo>
                  <a:lnTo>
                    <a:pt x="11724" y="7119"/>
                  </a:lnTo>
                  <a:lnTo>
                    <a:pt x="11407" y="9337"/>
                  </a:lnTo>
                  <a:cubicBezTo>
                    <a:pt x="11407" y="9538"/>
                    <a:pt x="11522" y="9711"/>
                    <a:pt x="11724" y="9711"/>
                  </a:cubicBezTo>
                  <a:cubicBezTo>
                    <a:pt x="11724" y="9740"/>
                    <a:pt x="11753" y="9740"/>
                    <a:pt x="11753" y="9740"/>
                  </a:cubicBezTo>
                  <a:cubicBezTo>
                    <a:pt x="11925" y="9740"/>
                    <a:pt x="12098" y="9596"/>
                    <a:pt x="12098" y="9423"/>
                  </a:cubicBezTo>
                  <a:lnTo>
                    <a:pt x="12415" y="7205"/>
                  </a:lnTo>
                  <a:lnTo>
                    <a:pt x="15267" y="7551"/>
                  </a:lnTo>
                  <a:lnTo>
                    <a:pt x="15324" y="7551"/>
                  </a:lnTo>
                  <a:cubicBezTo>
                    <a:pt x="15497" y="7551"/>
                    <a:pt x="15641" y="7407"/>
                    <a:pt x="15670" y="7234"/>
                  </a:cubicBezTo>
                  <a:cubicBezTo>
                    <a:pt x="15670" y="7032"/>
                    <a:pt x="15555" y="6859"/>
                    <a:pt x="15353" y="6859"/>
                  </a:cubicBezTo>
                  <a:lnTo>
                    <a:pt x="12501" y="6514"/>
                  </a:lnTo>
                  <a:lnTo>
                    <a:pt x="12761" y="4411"/>
                  </a:lnTo>
                  <a:lnTo>
                    <a:pt x="15468" y="4728"/>
                  </a:lnTo>
                  <a:lnTo>
                    <a:pt x="15497" y="4728"/>
                  </a:lnTo>
                  <a:cubicBezTo>
                    <a:pt x="15670" y="4728"/>
                    <a:pt x="15814" y="4584"/>
                    <a:pt x="15843" y="4411"/>
                  </a:cubicBezTo>
                  <a:cubicBezTo>
                    <a:pt x="15872" y="4210"/>
                    <a:pt x="15727" y="4065"/>
                    <a:pt x="15526" y="4037"/>
                  </a:cubicBezTo>
                  <a:lnTo>
                    <a:pt x="12876" y="3720"/>
                  </a:lnTo>
                  <a:lnTo>
                    <a:pt x="13135" y="1560"/>
                  </a:lnTo>
                  <a:cubicBezTo>
                    <a:pt x="13164" y="1358"/>
                    <a:pt x="13049" y="1185"/>
                    <a:pt x="12847" y="1156"/>
                  </a:cubicBezTo>
                  <a:cubicBezTo>
                    <a:pt x="12830" y="1154"/>
                    <a:pt x="12813" y="1153"/>
                    <a:pt x="12796" y="1153"/>
                  </a:cubicBezTo>
                  <a:cubicBezTo>
                    <a:pt x="12617" y="1153"/>
                    <a:pt x="12473" y="1289"/>
                    <a:pt x="12473" y="1473"/>
                  </a:cubicBezTo>
                  <a:lnTo>
                    <a:pt x="12185" y="3633"/>
                  </a:lnTo>
                  <a:lnTo>
                    <a:pt x="8613" y="3201"/>
                  </a:lnTo>
                  <a:lnTo>
                    <a:pt x="8901" y="868"/>
                  </a:lnTo>
                  <a:cubicBezTo>
                    <a:pt x="8930" y="695"/>
                    <a:pt x="8786" y="523"/>
                    <a:pt x="8613" y="494"/>
                  </a:cubicBezTo>
                  <a:cubicBezTo>
                    <a:pt x="8595" y="491"/>
                    <a:pt x="8578" y="490"/>
                    <a:pt x="8561" y="490"/>
                  </a:cubicBezTo>
                  <a:cubicBezTo>
                    <a:pt x="8382" y="490"/>
                    <a:pt x="8236" y="624"/>
                    <a:pt x="8210" y="782"/>
                  </a:cubicBezTo>
                  <a:lnTo>
                    <a:pt x="7922" y="3144"/>
                  </a:lnTo>
                  <a:lnTo>
                    <a:pt x="4465" y="2741"/>
                  </a:lnTo>
                  <a:lnTo>
                    <a:pt x="4782" y="407"/>
                  </a:lnTo>
                  <a:cubicBezTo>
                    <a:pt x="4782" y="206"/>
                    <a:pt x="4667" y="33"/>
                    <a:pt x="4465" y="4"/>
                  </a:cubicBezTo>
                  <a:cubicBezTo>
                    <a:pt x="4450" y="2"/>
                    <a:pt x="4435" y="0"/>
                    <a:pt x="44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4705948" y="4899730"/>
              <a:ext cx="234777" cy="45084"/>
            </a:xfrm>
            <a:custGeom>
              <a:avLst/>
              <a:gdLst/>
              <a:ahLst/>
              <a:cxnLst/>
              <a:rect l="l" t="t" r="r" b="b"/>
              <a:pathLst>
                <a:path w="8556" h="1643" extrusionOk="0">
                  <a:moveTo>
                    <a:pt x="0" y="1"/>
                  </a:moveTo>
                  <a:lnTo>
                    <a:pt x="0" y="1643"/>
                  </a:lnTo>
                  <a:lnTo>
                    <a:pt x="8555" y="1643"/>
                  </a:lnTo>
                  <a:lnTo>
                    <a:pt x="85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3718750" y="4621505"/>
              <a:ext cx="73539" cy="318551"/>
            </a:xfrm>
            <a:custGeom>
              <a:avLst/>
              <a:gdLst/>
              <a:ahLst/>
              <a:cxnLst/>
              <a:rect l="l" t="t" r="r" b="b"/>
              <a:pathLst>
                <a:path w="2680" h="11609" extrusionOk="0">
                  <a:moveTo>
                    <a:pt x="346" y="1"/>
                  </a:moveTo>
                  <a:cubicBezTo>
                    <a:pt x="145" y="1"/>
                    <a:pt x="1" y="145"/>
                    <a:pt x="1" y="347"/>
                  </a:cubicBezTo>
                  <a:lnTo>
                    <a:pt x="1" y="11263"/>
                  </a:lnTo>
                  <a:cubicBezTo>
                    <a:pt x="1" y="11436"/>
                    <a:pt x="145" y="11609"/>
                    <a:pt x="346" y="11609"/>
                  </a:cubicBezTo>
                  <a:lnTo>
                    <a:pt x="2334" y="11609"/>
                  </a:lnTo>
                  <a:cubicBezTo>
                    <a:pt x="2535" y="11609"/>
                    <a:pt x="2679" y="11465"/>
                    <a:pt x="2679" y="11263"/>
                  </a:cubicBezTo>
                  <a:lnTo>
                    <a:pt x="2679" y="347"/>
                  </a:lnTo>
                  <a:cubicBezTo>
                    <a:pt x="2679" y="145"/>
                    <a:pt x="2535" y="1"/>
                    <a:pt x="2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3539342" y="4392125"/>
              <a:ext cx="447382" cy="276046"/>
            </a:xfrm>
            <a:custGeom>
              <a:avLst/>
              <a:gdLst/>
              <a:ahLst/>
              <a:cxnLst/>
              <a:rect l="l" t="t" r="r" b="b"/>
              <a:pathLst>
                <a:path w="16304" h="10060" extrusionOk="0">
                  <a:moveTo>
                    <a:pt x="1823" y="0"/>
                  </a:moveTo>
                  <a:cubicBezTo>
                    <a:pt x="1375" y="0"/>
                    <a:pt x="975" y="329"/>
                    <a:pt x="922" y="756"/>
                  </a:cubicBezTo>
                  <a:lnTo>
                    <a:pt x="29" y="7467"/>
                  </a:lnTo>
                  <a:cubicBezTo>
                    <a:pt x="0" y="7697"/>
                    <a:pt x="86" y="7928"/>
                    <a:pt x="202" y="8101"/>
                  </a:cubicBezTo>
                  <a:cubicBezTo>
                    <a:pt x="375" y="8302"/>
                    <a:pt x="576" y="8418"/>
                    <a:pt x="835" y="8446"/>
                  </a:cubicBezTo>
                  <a:lnTo>
                    <a:pt x="14373" y="10031"/>
                  </a:lnTo>
                  <a:cubicBezTo>
                    <a:pt x="14402" y="10059"/>
                    <a:pt x="14460" y="10059"/>
                    <a:pt x="14488" y="10059"/>
                  </a:cubicBezTo>
                  <a:cubicBezTo>
                    <a:pt x="14949" y="10059"/>
                    <a:pt x="15324" y="9714"/>
                    <a:pt x="15381" y="9282"/>
                  </a:cubicBezTo>
                  <a:lnTo>
                    <a:pt x="16274" y="2570"/>
                  </a:lnTo>
                  <a:cubicBezTo>
                    <a:pt x="16303" y="2340"/>
                    <a:pt x="16246" y="2109"/>
                    <a:pt x="16102" y="1937"/>
                  </a:cubicBezTo>
                  <a:cubicBezTo>
                    <a:pt x="15957" y="1764"/>
                    <a:pt x="15727" y="1620"/>
                    <a:pt x="15497" y="1591"/>
                  </a:cubicBezTo>
                  <a:lnTo>
                    <a:pt x="1930" y="7"/>
                  </a:lnTo>
                  <a:cubicBezTo>
                    <a:pt x="1894" y="2"/>
                    <a:pt x="1858"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3548809" y="4436552"/>
              <a:ext cx="438683" cy="231621"/>
            </a:xfrm>
            <a:custGeom>
              <a:avLst/>
              <a:gdLst/>
              <a:ahLst/>
              <a:cxnLst/>
              <a:rect l="l" t="t" r="r" b="b"/>
              <a:pathLst>
                <a:path w="15987" h="8441" extrusionOk="0">
                  <a:moveTo>
                    <a:pt x="15296" y="1"/>
                  </a:moveTo>
                  <a:lnTo>
                    <a:pt x="15238" y="58"/>
                  </a:lnTo>
                  <a:cubicBezTo>
                    <a:pt x="11666" y="2391"/>
                    <a:pt x="6309" y="5416"/>
                    <a:pt x="1038" y="6539"/>
                  </a:cubicBezTo>
                  <a:lnTo>
                    <a:pt x="1" y="6770"/>
                  </a:lnTo>
                  <a:lnTo>
                    <a:pt x="14028" y="8412"/>
                  </a:lnTo>
                  <a:cubicBezTo>
                    <a:pt x="14057" y="8440"/>
                    <a:pt x="14115" y="8440"/>
                    <a:pt x="14143" y="8440"/>
                  </a:cubicBezTo>
                  <a:cubicBezTo>
                    <a:pt x="14604" y="8440"/>
                    <a:pt x="14979" y="8095"/>
                    <a:pt x="15036" y="7663"/>
                  </a:cubicBezTo>
                  <a:lnTo>
                    <a:pt x="15929" y="951"/>
                  </a:lnTo>
                  <a:cubicBezTo>
                    <a:pt x="15987" y="577"/>
                    <a:pt x="15757" y="202"/>
                    <a:pt x="15382" y="30"/>
                  </a:cubicBezTo>
                  <a:lnTo>
                    <a:pt x="152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3545654" y="4394567"/>
              <a:ext cx="435528" cy="267266"/>
            </a:xfrm>
            <a:custGeom>
              <a:avLst/>
              <a:gdLst/>
              <a:ahLst/>
              <a:cxnLst/>
              <a:rect l="l" t="t" r="r" b="b"/>
              <a:pathLst>
                <a:path w="15872" h="9740" extrusionOk="0">
                  <a:moveTo>
                    <a:pt x="4379" y="3403"/>
                  </a:moveTo>
                  <a:lnTo>
                    <a:pt x="7835" y="3806"/>
                  </a:lnTo>
                  <a:lnTo>
                    <a:pt x="7547" y="5938"/>
                  </a:lnTo>
                  <a:lnTo>
                    <a:pt x="4091" y="5535"/>
                  </a:lnTo>
                  <a:lnTo>
                    <a:pt x="4379" y="3403"/>
                  </a:lnTo>
                  <a:close/>
                  <a:moveTo>
                    <a:pt x="8498" y="3893"/>
                  </a:moveTo>
                  <a:lnTo>
                    <a:pt x="12069" y="4325"/>
                  </a:lnTo>
                  <a:lnTo>
                    <a:pt x="11810" y="6427"/>
                  </a:lnTo>
                  <a:lnTo>
                    <a:pt x="8238" y="6024"/>
                  </a:lnTo>
                  <a:lnTo>
                    <a:pt x="8498" y="3893"/>
                  </a:lnTo>
                  <a:close/>
                  <a:moveTo>
                    <a:pt x="4420" y="0"/>
                  </a:moveTo>
                  <a:cubicBezTo>
                    <a:pt x="4264" y="0"/>
                    <a:pt x="4117" y="134"/>
                    <a:pt x="4091" y="292"/>
                  </a:cubicBezTo>
                  <a:lnTo>
                    <a:pt x="3774" y="2654"/>
                  </a:lnTo>
                  <a:lnTo>
                    <a:pt x="605" y="2280"/>
                  </a:lnTo>
                  <a:cubicBezTo>
                    <a:pt x="588" y="2277"/>
                    <a:pt x="571" y="2276"/>
                    <a:pt x="554" y="2276"/>
                  </a:cubicBezTo>
                  <a:cubicBezTo>
                    <a:pt x="375" y="2276"/>
                    <a:pt x="228" y="2410"/>
                    <a:pt x="202" y="2568"/>
                  </a:cubicBezTo>
                  <a:cubicBezTo>
                    <a:pt x="173" y="2769"/>
                    <a:pt x="317" y="2942"/>
                    <a:pt x="519" y="2971"/>
                  </a:cubicBezTo>
                  <a:lnTo>
                    <a:pt x="3687" y="3345"/>
                  </a:lnTo>
                  <a:lnTo>
                    <a:pt x="3399" y="5448"/>
                  </a:lnTo>
                  <a:lnTo>
                    <a:pt x="404" y="5102"/>
                  </a:lnTo>
                  <a:cubicBezTo>
                    <a:pt x="389" y="5100"/>
                    <a:pt x="374" y="5099"/>
                    <a:pt x="359" y="5099"/>
                  </a:cubicBezTo>
                  <a:cubicBezTo>
                    <a:pt x="202" y="5099"/>
                    <a:pt x="56" y="5233"/>
                    <a:pt x="29" y="5390"/>
                  </a:cubicBezTo>
                  <a:cubicBezTo>
                    <a:pt x="1" y="5592"/>
                    <a:pt x="145" y="5765"/>
                    <a:pt x="317" y="5794"/>
                  </a:cubicBezTo>
                  <a:lnTo>
                    <a:pt x="3313" y="6139"/>
                  </a:lnTo>
                  <a:lnTo>
                    <a:pt x="3054" y="8184"/>
                  </a:lnTo>
                  <a:cubicBezTo>
                    <a:pt x="3025" y="8357"/>
                    <a:pt x="3140" y="8530"/>
                    <a:pt x="3342" y="8559"/>
                  </a:cubicBezTo>
                  <a:lnTo>
                    <a:pt x="3399" y="8559"/>
                  </a:lnTo>
                  <a:cubicBezTo>
                    <a:pt x="3572" y="8559"/>
                    <a:pt x="3716" y="8444"/>
                    <a:pt x="3745" y="8271"/>
                  </a:cubicBezTo>
                  <a:lnTo>
                    <a:pt x="4004" y="6226"/>
                  </a:lnTo>
                  <a:lnTo>
                    <a:pt x="7461" y="6629"/>
                  </a:lnTo>
                  <a:lnTo>
                    <a:pt x="7173" y="8645"/>
                  </a:lnTo>
                  <a:cubicBezTo>
                    <a:pt x="7144" y="8847"/>
                    <a:pt x="7288" y="9020"/>
                    <a:pt x="7490" y="9049"/>
                  </a:cubicBezTo>
                  <a:lnTo>
                    <a:pt x="7518" y="9049"/>
                  </a:lnTo>
                  <a:cubicBezTo>
                    <a:pt x="7691" y="9049"/>
                    <a:pt x="7835" y="8933"/>
                    <a:pt x="7864" y="8761"/>
                  </a:cubicBezTo>
                  <a:lnTo>
                    <a:pt x="8152" y="6687"/>
                  </a:lnTo>
                  <a:lnTo>
                    <a:pt x="11724" y="7119"/>
                  </a:lnTo>
                  <a:lnTo>
                    <a:pt x="11407" y="9337"/>
                  </a:lnTo>
                  <a:cubicBezTo>
                    <a:pt x="11407" y="9538"/>
                    <a:pt x="11522" y="9711"/>
                    <a:pt x="11724" y="9711"/>
                  </a:cubicBezTo>
                  <a:cubicBezTo>
                    <a:pt x="11724" y="9740"/>
                    <a:pt x="11753" y="9740"/>
                    <a:pt x="11753" y="9740"/>
                  </a:cubicBezTo>
                  <a:cubicBezTo>
                    <a:pt x="11925" y="9740"/>
                    <a:pt x="12098" y="9596"/>
                    <a:pt x="12098" y="9423"/>
                  </a:cubicBezTo>
                  <a:lnTo>
                    <a:pt x="12415" y="7205"/>
                  </a:lnTo>
                  <a:lnTo>
                    <a:pt x="15267" y="7551"/>
                  </a:lnTo>
                  <a:lnTo>
                    <a:pt x="15324" y="7551"/>
                  </a:lnTo>
                  <a:cubicBezTo>
                    <a:pt x="15497" y="7551"/>
                    <a:pt x="15641" y="7407"/>
                    <a:pt x="15670" y="7234"/>
                  </a:cubicBezTo>
                  <a:cubicBezTo>
                    <a:pt x="15670" y="7032"/>
                    <a:pt x="15555" y="6859"/>
                    <a:pt x="15353" y="6859"/>
                  </a:cubicBezTo>
                  <a:lnTo>
                    <a:pt x="12501" y="6514"/>
                  </a:lnTo>
                  <a:lnTo>
                    <a:pt x="12761" y="4411"/>
                  </a:lnTo>
                  <a:lnTo>
                    <a:pt x="15468" y="4728"/>
                  </a:lnTo>
                  <a:lnTo>
                    <a:pt x="15497" y="4728"/>
                  </a:lnTo>
                  <a:cubicBezTo>
                    <a:pt x="15670" y="4728"/>
                    <a:pt x="15814" y="4584"/>
                    <a:pt x="15843" y="4411"/>
                  </a:cubicBezTo>
                  <a:cubicBezTo>
                    <a:pt x="15872" y="4210"/>
                    <a:pt x="15727" y="4065"/>
                    <a:pt x="15526" y="4037"/>
                  </a:cubicBezTo>
                  <a:lnTo>
                    <a:pt x="12876" y="3720"/>
                  </a:lnTo>
                  <a:lnTo>
                    <a:pt x="13135" y="1560"/>
                  </a:lnTo>
                  <a:cubicBezTo>
                    <a:pt x="13164" y="1358"/>
                    <a:pt x="13049" y="1185"/>
                    <a:pt x="12847" y="1156"/>
                  </a:cubicBezTo>
                  <a:cubicBezTo>
                    <a:pt x="12830" y="1154"/>
                    <a:pt x="12813" y="1153"/>
                    <a:pt x="12796" y="1153"/>
                  </a:cubicBezTo>
                  <a:cubicBezTo>
                    <a:pt x="12617" y="1153"/>
                    <a:pt x="12473" y="1289"/>
                    <a:pt x="12473" y="1473"/>
                  </a:cubicBezTo>
                  <a:lnTo>
                    <a:pt x="12185" y="3633"/>
                  </a:lnTo>
                  <a:lnTo>
                    <a:pt x="8613" y="3201"/>
                  </a:lnTo>
                  <a:lnTo>
                    <a:pt x="8901" y="868"/>
                  </a:lnTo>
                  <a:cubicBezTo>
                    <a:pt x="8930" y="695"/>
                    <a:pt x="8786" y="523"/>
                    <a:pt x="8613" y="494"/>
                  </a:cubicBezTo>
                  <a:cubicBezTo>
                    <a:pt x="8595" y="491"/>
                    <a:pt x="8578" y="490"/>
                    <a:pt x="8561" y="490"/>
                  </a:cubicBezTo>
                  <a:cubicBezTo>
                    <a:pt x="8382" y="490"/>
                    <a:pt x="8236" y="624"/>
                    <a:pt x="8210" y="782"/>
                  </a:cubicBezTo>
                  <a:lnTo>
                    <a:pt x="7922" y="3144"/>
                  </a:lnTo>
                  <a:lnTo>
                    <a:pt x="4465" y="2741"/>
                  </a:lnTo>
                  <a:lnTo>
                    <a:pt x="4782" y="407"/>
                  </a:lnTo>
                  <a:cubicBezTo>
                    <a:pt x="4782" y="206"/>
                    <a:pt x="4667" y="33"/>
                    <a:pt x="4465" y="4"/>
                  </a:cubicBezTo>
                  <a:cubicBezTo>
                    <a:pt x="4450" y="2"/>
                    <a:pt x="4435" y="0"/>
                    <a:pt x="44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3634973" y="4899730"/>
              <a:ext cx="234777" cy="45084"/>
            </a:xfrm>
            <a:custGeom>
              <a:avLst/>
              <a:gdLst/>
              <a:ahLst/>
              <a:cxnLst/>
              <a:rect l="l" t="t" r="r" b="b"/>
              <a:pathLst>
                <a:path w="8556" h="1643" extrusionOk="0">
                  <a:moveTo>
                    <a:pt x="0" y="1"/>
                  </a:moveTo>
                  <a:lnTo>
                    <a:pt x="0" y="1643"/>
                  </a:lnTo>
                  <a:lnTo>
                    <a:pt x="8555" y="1643"/>
                  </a:lnTo>
                  <a:lnTo>
                    <a:pt x="85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3"/>
          <p:cNvGrpSpPr/>
          <p:nvPr/>
        </p:nvGrpSpPr>
        <p:grpSpPr>
          <a:xfrm rot="-5400000">
            <a:off x="218940" y="3074140"/>
            <a:ext cx="549613" cy="755507"/>
            <a:chOff x="8656489" y="4096750"/>
            <a:chExt cx="412210" cy="566630"/>
          </a:xfrm>
        </p:grpSpPr>
        <p:sp>
          <p:nvSpPr>
            <p:cNvPr id="65" name="Google Shape;65;p3"/>
            <p:cNvSpPr/>
            <p:nvPr/>
          </p:nvSpPr>
          <p:spPr>
            <a:xfrm>
              <a:off x="8715703" y="4436959"/>
              <a:ext cx="82474" cy="222955"/>
            </a:xfrm>
            <a:custGeom>
              <a:avLst/>
              <a:gdLst/>
              <a:ahLst/>
              <a:cxnLst/>
              <a:rect l="l" t="t" r="r" b="b"/>
              <a:pathLst>
                <a:path w="2046" h="5531" extrusionOk="0">
                  <a:moveTo>
                    <a:pt x="346" y="0"/>
                  </a:moveTo>
                  <a:cubicBezTo>
                    <a:pt x="145" y="0"/>
                    <a:pt x="1" y="144"/>
                    <a:pt x="1" y="346"/>
                  </a:cubicBezTo>
                  <a:lnTo>
                    <a:pt x="1" y="4263"/>
                  </a:lnTo>
                  <a:cubicBezTo>
                    <a:pt x="1" y="4983"/>
                    <a:pt x="433" y="5530"/>
                    <a:pt x="1009" y="5530"/>
                  </a:cubicBezTo>
                  <a:cubicBezTo>
                    <a:pt x="1585" y="5530"/>
                    <a:pt x="2046" y="4983"/>
                    <a:pt x="2046" y="4263"/>
                  </a:cubicBezTo>
                  <a:lnTo>
                    <a:pt x="2046" y="346"/>
                  </a:lnTo>
                  <a:cubicBezTo>
                    <a:pt x="2046" y="144"/>
                    <a:pt x="1873" y="0"/>
                    <a:pt x="1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8933976" y="4440425"/>
              <a:ext cx="83643" cy="222955"/>
            </a:xfrm>
            <a:custGeom>
              <a:avLst/>
              <a:gdLst/>
              <a:ahLst/>
              <a:cxnLst/>
              <a:rect l="l" t="t" r="r" b="b"/>
              <a:pathLst>
                <a:path w="2075" h="5531" extrusionOk="0">
                  <a:moveTo>
                    <a:pt x="346" y="1"/>
                  </a:moveTo>
                  <a:cubicBezTo>
                    <a:pt x="173" y="1"/>
                    <a:pt x="1" y="145"/>
                    <a:pt x="1" y="346"/>
                  </a:cubicBezTo>
                  <a:lnTo>
                    <a:pt x="1" y="4264"/>
                  </a:lnTo>
                  <a:cubicBezTo>
                    <a:pt x="1" y="4984"/>
                    <a:pt x="462" y="5531"/>
                    <a:pt x="1038" y="5531"/>
                  </a:cubicBezTo>
                  <a:cubicBezTo>
                    <a:pt x="1614" y="5531"/>
                    <a:pt x="2075" y="4984"/>
                    <a:pt x="2075" y="4264"/>
                  </a:cubicBezTo>
                  <a:lnTo>
                    <a:pt x="2075" y="346"/>
                  </a:lnTo>
                  <a:cubicBezTo>
                    <a:pt x="2075" y="145"/>
                    <a:pt x="1902" y="1"/>
                    <a:pt x="17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8656489" y="4096750"/>
              <a:ext cx="412210" cy="364604"/>
            </a:xfrm>
            <a:custGeom>
              <a:avLst/>
              <a:gdLst/>
              <a:ahLst/>
              <a:cxnLst/>
              <a:rect l="l" t="t" r="r" b="b"/>
              <a:pathLst>
                <a:path w="10226" h="9045" extrusionOk="0">
                  <a:moveTo>
                    <a:pt x="2218" y="0"/>
                  </a:moveTo>
                  <a:cubicBezTo>
                    <a:pt x="1009" y="0"/>
                    <a:pt x="0" y="1037"/>
                    <a:pt x="0" y="2362"/>
                  </a:cubicBezTo>
                  <a:lnTo>
                    <a:pt x="0" y="9045"/>
                  </a:lnTo>
                  <a:lnTo>
                    <a:pt x="10226" y="9045"/>
                  </a:lnTo>
                  <a:lnTo>
                    <a:pt x="10226" y="2362"/>
                  </a:lnTo>
                  <a:cubicBezTo>
                    <a:pt x="10226" y="1037"/>
                    <a:pt x="9247" y="0"/>
                    <a:pt x="8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a:off x="8742387" y="4142340"/>
              <a:ext cx="267094" cy="272576"/>
            </a:xfrm>
            <a:custGeom>
              <a:avLst/>
              <a:gdLst/>
              <a:ahLst/>
              <a:cxnLst/>
              <a:rect l="l" t="t" r="r" b="b"/>
              <a:pathLst>
                <a:path w="6626" h="6762" extrusionOk="0">
                  <a:moveTo>
                    <a:pt x="3365" y="0"/>
                  </a:moveTo>
                  <a:cubicBezTo>
                    <a:pt x="3272" y="0"/>
                    <a:pt x="3182" y="38"/>
                    <a:pt x="3112" y="108"/>
                  </a:cubicBezTo>
                  <a:lnTo>
                    <a:pt x="116" y="3277"/>
                  </a:lnTo>
                  <a:cubicBezTo>
                    <a:pt x="30" y="3363"/>
                    <a:pt x="1" y="3536"/>
                    <a:pt x="59" y="3651"/>
                  </a:cubicBezTo>
                  <a:cubicBezTo>
                    <a:pt x="109" y="3776"/>
                    <a:pt x="224" y="3858"/>
                    <a:pt x="349" y="3858"/>
                  </a:cubicBezTo>
                  <a:cubicBezTo>
                    <a:pt x="367" y="3858"/>
                    <a:pt x="386" y="3856"/>
                    <a:pt x="404" y="3853"/>
                  </a:cubicBezTo>
                  <a:lnTo>
                    <a:pt x="2795" y="3651"/>
                  </a:lnTo>
                  <a:lnTo>
                    <a:pt x="2795" y="3651"/>
                  </a:lnTo>
                  <a:lnTo>
                    <a:pt x="1556" y="6272"/>
                  </a:lnTo>
                  <a:cubicBezTo>
                    <a:pt x="1470" y="6416"/>
                    <a:pt x="1528" y="6618"/>
                    <a:pt x="1672" y="6704"/>
                  </a:cubicBezTo>
                  <a:cubicBezTo>
                    <a:pt x="1729" y="6733"/>
                    <a:pt x="1787" y="6762"/>
                    <a:pt x="1873" y="6762"/>
                  </a:cubicBezTo>
                  <a:cubicBezTo>
                    <a:pt x="1960" y="6762"/>
                    <a:pt x="2046" y="6733"/>
                    <a:pt x="2104" y="6647"/>
                  </a:cubicBezTo>
                  <a:lnTo>
                    <a:pt x="6511" y="2153"/>
                  </a:lnTo>
                  <a:cubicBezTo>
                    <a:pt x="6597" y="2067"/>
                    <a:pt x="6626" y="1894"/>
                    <a:pt x="6568" y="1779"/>
                  </a:cubicBezTo>
                  <a:cubicBezTo>
                    <a:pt x="6511" y="1635"/>
                    <a:pt x="6367" y="1577"/>
                    <a:pt x="6223" y="1577"/>
                  </a:cubicBezTo>
                  <a:lnTo>
                    <a:pt x="3285" y="1808"/>
                  </a:lnTo>
                  <a:lnTo>
                    <a:pt x="3688" y="425"/>
                  </a:lnTo>
                  <a:cubicBezTo>
                    <a:pt x="3746" y="281"/>
                    <a:pt x="3688" y="108"/>
                    <a:pt x="3544" y="50"/>
                  </a:cubicBezTo>
                  <a:cubicBezTo>
                    <a:pt x="3487" y="16"/>
                    <a:pt x="3426" y="0"/>
                    <a:pt x="3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 name="Google Shape;69;p3"/>
          <p:cNvSpPr/>
          <p:nvPr/>
        </p:nvSpPr>
        <p:spPr>
          <a:xfrm flipH="1">
            <a:off x="1216100" y="719216"/>
            <a:ext cx="1007128" cy="347600"/>
          </a:xfrm>
          <a:custGeom>
            <a:avLst/>
            <a:gdLst/>
            <a:ahLst/>
            <a:cxnLst/>
            <a:rect l="l" t="t" r="r" b="b"/>
            <a:pathLst>
              <a:path w="21345" h="7367" extrusionOk="0">
                <a:moveTo>
                  <a:pt x="15715" y="1"/>
                </a:moveTo>
                <a:cubicBezTo>
                  <a:pt x="15279" y="1"/>
                  <a:pt x="14834" y="111"/>
                  <a:pt x="14431" y="339"/>
                </a:cubicBezTo>
                <a:cubicBezTo>
                  <a:pt x="14057" y="569"/>
                  <a:pt x="13769" y="828"/>
                  <a:pt x="13567" y="1145"/>
                </a:cubicBezTo>
                <a:cubicBezTo>
                  <a:pt x="13115" y="550"/>
                  <a:pt x="12349" y="172"/>
                  <a:pt x="11576" y="172"/>
                </a:cubicBezTo>
                <a:cubicBezTo>
                  <a:pt x="11413" y="172"/>
                  <a:pt x="11250" y="188"/>
                  <a:pt x="11090" y="224"/>
                </a:cubicBezTo>
                <a:cubicBezTo>
                  <a:pt x="10255" y="425"/>
                  <a:pt x="9564" y="1116"/>
                  <a:pt x="9333" y="1894"/>
                </a:cubicBezTo>
                <a:cubicBezTo>
                  <a:pt x="8888" y="1520"/>
                  <a:pt x="8291" y="1278"/>
                  <a:pt x="7681" y="1278"/>
                </a:cubicBezTo>
                <a:cubicBezTo>
                  <a:pt x="7541" y="1278"/>
                  <a:pt x="7400" y="1291"/>
                  <a:pt x="7259" y="1318"/>
                </a:cubicBezTo>
                <a:cubicBezTo>
                  <a:pt x="6395" y="1433"/>
                  <a:pt x="5675" y="2038"/>
                  <a:pt x="5358" y="2787"/>
                </a:cubicBezTo>
                <a:cubicBezTo>
                  <a:pt x="5008" y="2542"/>
                  <a:pt x="4584" y="2403"/>
                  <a:pt x="4162" y="2403"/>
                </a:cubicBezTo>
                <a:cubicBezTo>
                  <a:pt x="3890" y="2403"/>
                  <a:pt x="3619" y="2461"/>
                  <a:pt x="3371" y="2585"/>
                </a:cubicBezTo>
                <a:cubicBezTo>
                  <a:pt x="2939" y="2816"/>
                  <a:pt x="2622" y="3190"/>
                  <a:pt x="2478" y="3680"/>
                </a:cubicBezTo>
                <a:cubicBezTo>
                  <a:pt x="2420" y="3882"/>
                  <a:pt x="2420" y="4112"/>
                  <a:pt x="2420" y="4314"/>
                </a:cubicBezTo>
                <a:cubicBezTo>
                  <a:pt x="2318" y="4302"/>
                  <a:pt x="2217" y="4297"/>
                  <a:pt x="2116" y="4297"/>
                </a:cubicBezTo>
                <a:cubicBezTo>
                  <a:pt x="1703" y="4297"/>
                  <a:pt x="1304" y="4393"/>
                  <a:pt x="980" y="4602"/>
                </a:cubicBezTo>
                <a:cubicBezTo>
                  <a:pt x="289" y="5063"/>
                  <a:pt x="1" y="5898"/>
                  <a:pt x="289" y="6589"/>
                </a:cubicBezTo>
                <a:cubicBezTo>
                  <a:pt x="404" y="6877"/>
                  <a:pt x="663" y="7108"/>
                  <a:pt x="1009" y="7252"/>
                </a:cubicBezTo>
                <a:cubicBezTo>
                  <a:pt x="1210" y="7338"/>
                  <a:pt x="1441" y="7367"/>
                  <a:pt x="1642" y="7367"/>
                </a:cubicBezTo>
                <a:cubicBezTo>
                  <a:pt x="1873" y="7367"/>
                  <a:pt x="2103" y="7309"/>
                  <a:pt x="2305" y="7223"/>
                </a:cubicBezTo>
                <a:lnTo>
                  <a:pt x="19616" y="7309"/>
                </a:lnTo>
                <a:cubicBezTo>
                  <a:pt x="20192" y="7309"/>
                  <a:pt x="20711" y="6964"/>
                  <a:pt x="21028" y="6359"/>
                </a:cubicBezTo>
                <a:cubicBezTo>
                  <a:pt x="21344" y="5783"/>
                  <a:pt x="21200" y="5034"/>
                  <a:pt x="20711" y="4631"/>
                </a:cubicBezTo>
                <a:cubicBezTo>
                  <a:pt x="20538" y="4458"/>
                  <a:pt x="20307" y="4371"/>
                  <a:pt x="20048" y="4343"/>
                </a:cubicBezTo>
                <a:cubicBezTo>
                  <a:pt x="20048" y="4256"/>
                  <a:pt x="20077" y="4198"/>
                  <a:pt x="20077" y="4112"/>
                </a:cubicBezTo>
                <a:cubicBezTo>
                  <a:pt x="20135" y="3622"/>
                  <a:pt x="19991" y="3162"/>
                  <a:pt x="19645" y="2845"/>
                </a:cubicBezTo>
                <a:cubicBezTo>
                  <a:pt x="19366" y="2589"/>
                  <a:pt x="18992" y="2446"/>
                  <a:pt x="18586" y="2446"/>
                </a:cubicBezTo>
                <a:cubicBezTo>
                  <a:pt x="18489" y="2446"/>
                  <a:pt x="18391" y="2454"/>
                  <a:pt x="18291" y="2470"/>
                </a:cubicBezTo>
                <a:cubicBezTo>
                  <a:pt x="18205" y="2470"/>
                  <a:pt x="18147" y="2470"/>
                  <a:pt x="18061" y="2499"/>
                </a:cubicBezTo>
                <a:cubicBezTo>
                  <a:pt x="18061" y="2211"/>
                  <a:pt x="18032" y="1923"/>
                  <a:pt x="17946" y="1635"/>
                </a:cubicBezTo>
                <a:cubicBezTo>
                  <a:pt x="17715" y="944"/>
                  <a:pt x="17197" y="368"/>
                  <a:pt x="16534" y="137"/>
                </a:cubicBezTo>
                <a:cubicBezTo>
                  <a:pt x="16274" y="47"/>
                  <a:pt x="15997" y="1"/>
                  <a:pt x="1571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70" name="Google Shape;70;p3"/>
          <p:cNvCxnSpPr/>
          <p:nvPr/>
        </p:nvCxnSpPr>
        <p:spPr>
          <a:xfrm>
            <a:off x="-285600" y="3429000"/>
            <a:ext cx="401600" cy="0"/>
          </a:xfrm>
          <a:prstGeom prst="straightConnector1">
            <a:avLst/>
          </a:prstGeom>
          <a:noFill/>
          <a:ln w="19050" cap="flat" cmpd="sng">
            <a:solidFill>
              <a:schemeClr val="accent1"/>
            </a:solidFill>
            <a:prstDash val="solid"/>
            <a:round/>
            <a:headEnd type="none" w="med" len="med"/>
            <a:tailEnd type="none" w="med" len="med"/>
          </a:ln>
        </p:spPr>
      </p:cxnSp>
      <p:sp>
        <p:nvSpPr>
          <p:cNvPr id="71" name="Google Shape;71;p3"/>
          <p:cNvSpPr/>
          <p:nvPr/>
        </p:nvSpPr>
        <p:spPr>
          <a:xfrm>
            <a:off x="9930300" y="719216"/>
            <a:ext cx="1007128" cy="347600"/>
          </a:xfrm>
          <a:custGeom>
            <a:avLst/>
            <a:gdLst/>
            <a:ahLst/>
            <a:cxnLst/>
            <a:rect l="l" t="t" r="r" b="b"/>
            <a:pathLst>
              <a:path w="21345" h="7367" extrusionOk="0">
                <a:moveTo>
                  <a:pt x="15715" y="1"/>
                </a:moveTo>
                <a:cubicBezTo>
                  <a:pt x="15279" y="1"/>
                  <a:pt x="14834" y="111"/>
                  <a:pt x="14431" y="339"/>
                </a:cubicBezTo>
                <a:cubicBezTo>
                  <a:pt x="14057" y="569"/>
                  <a:pt x="13769" y="828"/>
                  <a:pt x="13567" y="1145"/>
                </a:cubicBezTo>
                <a:cubicBezTo>
                  <a:pt x="13115" y="550"/>
                  <a:pt x="12349" y="172"/>
                  <a:pt x="11576" y="172"/>
                </a:cubicBezTo>
                <a:cubicBezTo>
                  <a:pt x="11413" y="172"/>
                  <a:pt x="11250" y="188"/>
                  <a:pt x="11090" y="224"/>
                </a:cubicBezTo>
                <a:cubicBezTo>
                  <a:pt x="10255" y="425"/>
                  <a:pt x="9564" y="1116"/>
                  <a:pt x="9333" y="1894"/>
                </a:cubicBezTo>
                <a:cubicBezTo>
                  <a:pt x="8888" y="1520"/>
                  <a:pt x="8291" y="1278"/>
                  <a:pt x="7681" y="1278"/>
                </a:cubicBezTo>
                <a:cubicBezTo>
                  <a:pt x="7541" y="1278"/>
                  <a:pt x="7400" y="1291"/>
                  <a:pt x="7259" y="1318"/>
                </a:cubicBezTo>
                <a:cubicBezTo>
                  <a:pt x="6395" y="1433"/>
                  <a:pt x="5675" y="2038"/>
                  <a:pt x="5358" y="2787"/>
                </a:cubicBezTo>
                <a:cubicBezTo>
                  <a:pt x="5008" y="2542"/>
                  <a:pt x="4584" y="2403"/>
                  <a:pt x="4162" y="2403"/>
                </a:cubicBezTo>
                <a:cubicBezTo>
                  <a:pt x="3890" y="2403"/>
                  <a:pt x="3619" y="2461"/>
                  <a:pt x="3371" y="2585"/>
                </a:cubicBezTo>
                <a:cubicBezTo>
                  <a:pt x="2939" y="2816"/>
                  <a:pt x="2622" y="3190"/>
                  <a:pt x="2478" y="3680"/>
                </a:cubicBezTo>
                <a:cubicBezTo>
                  <a:pt x="2420" y="3882"/>
                  <a:pt x="2420" y="4112"/>
                  <a:pt x="2420" y="4314"/>
                </a:cubicBezTo>
                <a:cubicBezTo>
                  <a:pt x="2318" y="4302"/>
                  <a:pt x="2217" y="4297"/>
                  <a:pt x="2116" y="4297"/>
                </a:cubicBezTo>
                <a:cubicBezTo>
                  <a:pt x="1703" y="4297"/>
                  <a:pt x="1304" y="4393"/>
                  <a:pt x="980" y="4602"/>
                </a:cubicBezTo>
                <a:cubicBezTo>
                  <a:pt x="289" y="5063"/>
                  <a:pt x="1" y="5898"/>
                  <a:pt x="289" y="6589"/>
                </a:cubicBezTo>
                <a:cubicBezTo>
                  <a:pt x="404" y="6877"/>
                  <a:pt x="663" y="7108"/>
                  <a:pt x="1009" y="7252"/>
                </a:cubicBezTo>
                <a:cubicBezTo>
                  <a:pt x="1210" y="7338"/>
                  <a:pt x="1441" y="7367"/>
                  <a:pt x="1642" y="7367"/>
                </a:cubicBezTo>
                <a:cubicBezTo>
                  <a:pt x="1873" y="7367"/>
                  <a:pt x="2103" y="7309"/>
                  <a:pt x="2305" y="7223"/>
                </a:cubicBezTo>
                <a:lnTo>
                  <a:pt x="19616" y="7309"/>
                </a:lnTo>
                <a:cubicBezTo>
                  <a:pt x="20192" y="7309"/>
                  <a:pt x="20711" y="6964"/>
                  <a:pt x="21028" y="6359"/>
                </a:cubicBezTo>
                <a:cubicBezTo>
                  <a:pt x="21344" y="5783"/>
                  <a:pt x="21200" y="5034"/>
                  <a:pt x="20711" y="4631"/>
                </a:cubicBezTo>
                <a:cubicBezTo>
                  <a:pt x="20538" y="4458"/>
                  <a:pt x="20307" y="4371"/>
                  <a:pt x="20048" y="4343"/>
                </a:cubicBezTo>
                <a:cubicBezTo>
                  <a:pt x="20048" y="4256"/>
                  <a:pt x="20077" y="4198"/>
                  <a:pt x="20077" y="4112"/>
                </a:cubicBezTo>
                <a:cubicBezTo>
                  <a:pt x="20135" y="3622"/>
                  <a:pt x="19991" y="3162"/>
                  <a:pt x="19645" y="2845"/>
                </a:cubicBezTo>
                <a:cubicBezTo>
                  <a:pt x="19366" y="2589"/>
                  <a:pt x="18992" y="2446"/>
                  <a:pt x="18586" y="2446"/>
                </a:cubicBezTo>
                <a:cubicBezTo>
                  <a:pt x="18489" y="2446"/>
                  <a:pt x="18391" y="2454"/>
                  <a:pt x="18291" y="2470"/>
                </a:cubicBezTo>
                <a:cubicBezTo>
                  <a:pt x="18205" y="2470"/>
                  <a:pt x="18147" y="2470"/>
                  <a:pt x="18061" y="2499"/>
                </a:cubicBezTo>
                <a:cubicBezTo>
                  <a:pt x="18061" y="2211"/>
                  <a:pt x="18032" y="1923"/>
                  <a:pt x="17946" y="1635"/>
                </a:cubicBezTo>
                <a:cubicBezTo>
                  <a:pt x="17715" y="944"/>
                  <a:pt x="17197" y="368"/>
                  <a:pt x="16534" y="137"/>
                </a:cubicBezTo>
                <a:cubicBezTo>
                  <a:pt x="16274" y="47"/>
                  <a:pt x="15997" y="1"/>
                  <a:pt x="1571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49010289"/>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dk2"/>
        </a:solidFill>
        <a:effectLst/>
      </p:bgPr>
    </p:bg>
    <p:spTree>
      <p:nvGrpSpPr>
        <p:cNvPr id="1" name="Shape 380"/>
        <p:cNvGrpSpPr/>
        <p:nvPr/>
      </p:nvGrpSpPr>
      <p:grpSpPr>
        <a:xfrm>
          <a:off x="0" y="0"/>
          <a:ext cx="0" cy="0"/>
          <a:chOff x="0" y="0"/>
          <a:chExt cx="0" cy="0"/>
        </a:xfrm>
      </p:grpSpPr>
      <p:sp>
        <p:nvSpPr>
          <p:cNvPr id="381" name="Google Shape;381;p23"/>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23"/>
          <p:cNvSpPr txBox="1">
            <a:spLocks noGrp="1"/>
          </p:cNvSpPr>
          <p:nvPr>
            <p:ph type="title"/>
          </p:nvPr>
        </p:nvSpPr>
        <p:spPr>
          <a:xfrm>
            <a:off x="950800" y="619224"/>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383" name="Google Shape;383;p23"/>
          <p:cNvSpPr txBox="1">
            <a:spLocks noGrp="1"/>
          </p:cNvSpPr>
          <p:nvPr>
            <p:ph type="body" idx="1"/>
          </p:nvPr>
        </p:nvSpPr>
        <p:spPr>
          <a:xfrm>
            <a:off x="1250600" y="1686100"/>
            <a:ext cx="9690800" cy="42060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r>
              <a:rPr lang="en-GB"/>
              <a:t>Click to edit Master text styles</a:t>
            </a:r>
          </a:p>
        </p:txBody>
      </p:sp>
      <p:grpSp>
        <p:nvGrpSpPr>
          <p:cNvPr id="384" name="Google Shape;384;p23"/>
          <p:cNvGrpSpPr/>
          <p:nvPr/>
        </p:nvGrpSpPr>
        <p:grpSpPr>
          <a:xfrm>
            <a:off x="10166768" y="5856167"/>
            <a:ext cx="1296249" cy="746431"/>
            <a:chOff x="7625075" y="4392125"/>
            <a:chExt cx="972187" cy="559823"/>
          </a:xfrm>
        </p:grpSpPr>
        <p:sp>
          <p:nvSpPr>
            <p:cNvPr id="385" name="Google Shape;385;p23"/>
            <p:cNvSpPr/>
            <p:nvPr/>
          </p:nvSpPr>
          <p:spPr>
            <a:xfrm>
              <a:off x="7804483" y="4695019"/>
              <a:ext cx="73539" cy="251378"/>
            </a:xfrm>
            <a:custGeom>
              <a:avLst/>
              <a:gdLst/>
              <a:ahLst/>
              <a:cxnLst/>
              <a:rect l="l" t="t" r="r" b="b"/>
              <a:pathLst>
                <a:path w="2680" h="9161" extrusionOk="0">
                  <a:moveTo>
                    <a:pt x="346" y="1"/>
                  </a:moveTo>
                  <a:cubicBezTo>
                    <a:pt x="145" y="1"/>
                    <a:pt x="1" y="174"/>
                    <a:pt x="1" y="346"/>
                  </a:cubicBezTo>
                  <a:lnTo>
                    <a:pt x="1" y="8815"/>
                  </a:lnTo>
                  <a:cubicBezTo>
                    <a:pt x="1" y="9016"/>
                    <a:pt x="145" y="9160"/>
                    <a:pt x="346" y="9160"/>
                  </a:cubicBezTo>
                  <a:lnTo>
                    <a:pt x="2334" y="9160"/>
                  </a:lnTo>
                  <a:cubicBezTo>
                    <a:pt x="2535" y="9160"/>
                    <a:pt x="2679" y="9016"/>
                    <a:pt x="2679" y="8815"/>
                  </a:cubicBezTo>
                  <a:lnTo>
                    <a:pt x="2679" y="346"/>
                  </a:lnTo>
                  <a:cubicBezTo>
                    <a:pt x="2679" y="174"/>
                    <a:pt x="2535" y="1"/>
                    <a:pt x="2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3"/>
            <p:cNvSpPr/>
            <p:nvPr/>
          </p:nvSpPr>
          <p:spPr>
            <a:xfrm>
              <a:off x="7625075" y="4466408"/>
              <a:ext cx="447382" cy="275278"/>
            </a:xfrm>
            <a:custGeom>
              <a:avLst/>
              <a:gdLst/>
              <a:ahLst/>
              <a:cxnLst/>
              <a:rect l="l" t="t" r="r" b="b"/>
              <a:pathLst>
                <a:path w="16304" h="10032" extrusionOk="0">
                  <a:moveTo>
                    <a:pt x="1815" y="1"/>
                  </a:moveTo>
                  <a:cubicBezTo>
                    <a:pt x="1370" y="1"/>
                    <a:pt x="975" y="305"/>
                    <a:pt x="922" y="756"/>
                  </a:cubicBezTo>
                  <a:lnTo>
                    <a:pt x="29" y="7468"/>
                  </a:lnTo>
                  <a:cubicBezTo>
                    <a:pt x="0" y="7698"/>
                    <a:pt x="58" y="7928"/>
                    <a:pt x="202" y="8101"/>
                  </a:cubicBezTo>
                  <a:cubicBezTo>
                    <a:pt x="346" y="8303"/>
                    <a:pt x="576" y="8418"/>
                    <a:pt x="835" y="8447"/>
                  </a:cubicBezTo>
                  <a:lnTo>
                    <a:pt x="14373" y="10031"/>
                  </a:lnTo>
                  <a:lnTo>
                    <a:pt x="14488" y="10031"/>
                  </a:lnTo>
                  <a:cubicBezTo>
                    <a:pt x="14921" y="10031"/>
                    <a:pt x="15324" y="9714"/>
                    <a:pt x="15381" y="9282"/>
                  </a:cubicBezTo>
                  <a:lnTo>
                    <a:pt x="16274" y="2571"/>
                  </a:lnTo>
                  <a:cubicBezTo>
                    <a:pt x="16303" y="2340"/>
                    <a:pt x="16245" y="2110"/>
                    <a:pt x="16101" y="1937"/>
                  </a:cubicBezTo>
                  <a:cubicBezTo>
                    <a:pt x="15957" y="1736"/>
                    <a:pt x="15727" y="1620"/>
                    <a:pt x="15468" y="1592"/>
                  </a:cubicBezTo>
                  <a:lnTo>
                    <a:pt x="1930" y="7"/>
                  </a:lnTo>
                  <a:cubicBezTo>
                    <a:pt x="1891" y="3"/>
                    <a:pt x="1853" y="1"/>
                    <a:pt x="1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23"/>
            <p:cNvSpPr/>
            <p:nvPr/>
          </p:nvSpPr>
          <p:spPr>
            <a:xfrm>
              <a:off x="7753910" y="4517970"/>
              <a:ext cx="313804" cy="219163"/>
            </a:xfrm>
            <a:custGeom>
              <a:avLst/>
              <a:gdLst/>
              <a:ahLst/>
              <a:cxnLst/>
              <a:rect l="l" t="t" r="r" b="b"/>
              <a:pathLst>
                <a:path w="11436" h="7987" extrusionOk="0">
                  <a:moveTo>
                    <a:pt x="11061" y="1"/>
                  </a:moveTo>
                  <a:cubicBezTo>
                    <a:pt x="9246" y="1383"/>
                    <a:pt x="4983" y="4494"/>
                    <a:pt x="0" y="6856"/>
                  </a:cubicBezTo>
                  <a:lnTo>
                    <a:pt x="9707" y="7979"/>
                  </a:lnTo>
                  <a:cubicBezTo>
                    <a:pt x="9742" y="7984"/>
                    <a:pt x="9776" y="7987"/>
                    <a:pt x="9810" y="7987"/>
                  </a:cubicBezTo>
                  <a:cubicBezTo>
                    <a:pt x="10168" y="7987"/>
                    <a:pt x="10461" y="7717"/>
                    <a:pt x="10514" y="7374"/>
                  </a:cubicBezTo>
                  <a:lnTo>
                    <a:pt x="11406" y="663"/>
                  </a:lnTo>
                  <a:cubicBezTo>
                    <a:pt x="11435" y="375"/>
                    <a:pt x="11291" y="116"/>
                    <a:pt x="11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23"/>
            <p:cNvSpPr/>
            <p:nvPr/>
          </p:nvSpPr>
          <p:spPr>
            <a:xfrm>
              <a:off x="7736512" y="4511658"/>
              <a:ext cx="335948" cy="230030"/>
            </a:xfrm>
            <a:custGeom>
              <a:avLst/>
              <a:gdLst/>
              <a:ahLst/>
              <a:cxnLst/>
              <a:rect l="l" t="t" r="r" b="b"/>
              <a:pathLst>
                <a:path w="12243" h="8383" extrusionOk="0">
                  <a:moveTo>
                    <a:pt x="11695" y="432"/>
                  </a:moveTo>
                  <a:cubicBezTo>
                    <a:pt x="11810" y="547"/>
                    <a:pt x="11896" y="720"/>
                    <a:pt x="11868" y="864"/>
                  </a:cubicBezTo>
                  <a:lnTo>
                    <a:pt x="10975" y="7604"/>
                  </a:lnTo>
                  <a:cubicBezTo>
                    <a:pt x="10949" y="7836"/>
                    <a:pt x="10715" y="8045"/>
                    <a:pt x="10440" y="8045"/>
                  </a:cubicBezTo>
                  <a:cubicBezTo>
                    <a:pt x="10407" y="8045"/>
                    <a:pt x="10374" y="8043"/>
                    <a:pt x="10341" y="8036"/>
                  </a:cubicBezTo>
                  <a:lnTo>
                    <a:pt x="1239" y="6971"/>
                  </a:lnTo>
                  <a:cubicBezTo>
                    <a:pt x="5992" y="4638"/>
                    <a:pt x="10053" y="1700"/>
                    <a:pt x="11695" y="432"/>
                  </a:cubicBezTo>
                  <a:close/>
                  <a:moveTo>
                    <a:pt x="11695" y="0"/>
                  </a:moveTo>
                  <a:lnTo>
                    <a:pt x="11580" y="87"/>
                  </a:lnTo>
                  <a:cubicBezTo>
                    <a:pt x="9967" y="1325"/>
                    <a:pt x="5617" y="4522"/>
                    <a:pt x="548" y="6913"/>
                  </a:cubicBezTo>
                  <a:lnTo>
                    <a:pt x="0" y="7172"/>
                  </a:lnTo>
                  <a:lnTo>
                    <a:pt x="10312" y="8382"/>
                  </a:lnTo>
                  <a:lnTo>
                    <a:pt x="10427" y="8382"/>
                  </a:lnTo>
                  <a:cubicBezTo>
                    <a:pt x="10860" y="8382"/>
                    <a:pt x="11263" y="8065"/>
                    <a:pt x="11320" y="7633"/>
                  </a:cubicBezTo>
                  <a:lnTo>
                    <a:pt x="12213" y="922"/>
                  </a:lnTo>
                  <a:cubicBezTo>
                    <a:pt x="12242" y="576"/>
                    <a:pt x="12098" y="259"/>
                    <a:pt x="11781" y="58"/>
                  </a:cubicBezTo>
                  <a:lnTo>
                    <a:pt x="116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23"/>
            <p:cNvSpPr/>
            <p:nvPr/>
          </p:nvSpPr>
          <p:spPr>
            <a:xfrm>
              <a:off x="7631387" y="4468878"/>
              <a:ext cx="434732" cy="266470"/>
            </a:xfrm>
            <a:custGeom>
              <a:avLst/>
              <a:gdLst/>
              <a:ahLst/>
              <a:cxnLst/>
              <a:rect l="l" t="t" r="r" b="b"/>
              <a:pathLst>
                <a:path w="15843" h="9711" extrusionOk="0">
                  <a:moveTo>
                    <a:pt x="4350" y="3403"/>
                  </a:moveTo>
                  <a:lnTo>
                    <a:pt x="7806" y="3806"/>
                  </a:lnTo>
                  <a:lnTo>
                    <a:pt x="7547" y="5937"/>
                  </a:lnTo>
                  <a:lnTo>
                    <a:pt x="4091" y="5505"/>
                  </a:lnTo>
                  <a:lnTo>
                    <a:pt x="4350" y="3403"/>
                  </a:lnTo>
                  <a:close/>
                  <a:moveTo>
                    <a:pt x="8498" y="3892"/>
                  </a:moveTo>
                  <a:lnTo>
                    <a:pt x="12069" y="4324"/>
                  </a:lnTo>
                  <a:lnTo>
                    <a:pt x="11781" y="6427"/>
                  </a:lnTo>
                  <a:lnTo>
                    <a:pt x="8210" y="5995"/>
                  </a:lnTo>
                  <a:lnTo>
                    <a:pt x="8498" y="3892"/>
                  </a:lnTo>
                  <a:close/>
                  <a:moveTo>
                    <a:pt x="4414" y="0"/>
                  </a:moveTo>
                  <a:cubicBezTo>
                    <a:pt x="4235" y="0"/>
                    <a:pt x="4088" y="134"/>
                    <a:pt x="4062" y="292"/>
                  </a:cubicBezTo>
                  <a:lnTo>
                    <a:pt x="3774" y="2654"/>
                  </a:lnTo>
                  <a:lnTo>
                    <a:pt x="577" y="2279"/>
                  </a:lnTo>
                  <a:cubicBezTo>
                    <a:pt x="559" y="2276"/>
                    <a:pt x="541" y="2275"/>
                    <a:pt x="524" y="2275"/>
                  </a:cubicBezTo>
                  <a:cubicBezTo>
                    <a:pt x="370" y="2275"/>
                    <a:pt x="228" y="2386"/>
                    <a:pt x="202" y="2567"/>
                  </a:cubicBezTo>
                  <a:cubicBezTo>
                    <a:pt x="173" y="2769"/>
                    <a:pt x="317" y="2942"/>
                    <a:pt x="490" y="2942"/>
                  </a:cubicBezTo>
                  <a:lnTo>
                    <a:pt x="3687" y="3316"/>
                  </a:lnTo>
                  <a:lnTo>
                    <a:pt x="3399" y="5448"/>
                  </a:lnTo>
                  <a:lnTo>
                    <a:pt x="404" y="5073"/>
                  </a:lnTo>
                  <a:cubicBezTo>
                    <a:pt x="202" y="5073"/>
                    <a:pt x="29" y="5188"/>
                    <a:pt x="29" y="5390"/>
                  </a:cubicBezTo>
                  <a:cubicBezTo>
                    <a:pt x="0" y="5592"/>
                    <a:pt x="116" y="5765"/>
                    <a:pt x="317" y="5765"/>
                  </a:cubicBezTo>
                  <a:lnTo>
                    <a:pt x="3313" y="6139"/>
                  </a:lnTo>
                  <a:lnTo>
                    <a:pt x="3025" y="8155"/>
                  </a:lnTo>
                  <a:cubicBezTo>
                    <a:pt x="2996" y="8357"/>
                    <a:pt x="3140" y="8530"/>
                    <a:pt x="3342" y="8559"/>
                  </a:cubicBezTo>
                  <a:lnTo>
                    <a:pt x="3371" y="8559"/>
                  </a:lnTo>
                  <a:cubicBezTo>
                    <a:pt x="3543" y="8559"/>
                    <a:pt x="3687" y="8443"/>
                    <a:pt x="3716" y="8270"/>
                  </a:cubicBezTo>
                  <a:lnTo>
                    <a:pt x="4004" y="6197"/>
                  </a:lnTo>
                  <a:lnTo>
                    <a:pt x="7432" y="6600"/>
                  </a:lnTo>
                  <a:lnTo>
                    <a:pt x="7173" y="8645"/>
                  </a:lnTo>
                  <a:cubicBezTo>
                    <a:pt x="7144" y="8847"/>
                    <a:pt x="7288" y="9019"/>
                    <a:pt x="7461" y="9048"/>
                  </a:cubicBezTo>
                  <a:lnTo>
                    <a:pt x="7518" y="9048"/>
                  </a:lnTo>
                  <a:cubicBezTo>
                    <a:pt x="7691" y="9048"/>
                    <a:pt x="7835" y="8904"/>
                    <a:pt x="7864" y="8731"/>
                  </a:cubicBezTo>
                  <a:lnTo>
                    <a:pt x="8123" y="6686"/>
                  </a:lnTo>
                  <a:lnTo>
                    <a:pt x="11695" y="7118"/>
                  </a:lnTo>
                  <a:lnTo>
                    <a:pt x="11407" y="9336"/>
                  </a:lnTo>
                  <a:cubicBezTo>
                    <a:pt x="11378" y="9509"/>
                    <a:pt x="11522" y="9682"/>
                    <a:pt x="11695" y="9711"/>
                  </a:cubicBezTo>
                  <a:lnTo>
                    <a:pt x="11752" y="9711"/>
                  </a:lnTo>
                  <a:cubicBezTo>
                    <a:pt x="11925" y="9711"/>
                    <a:pt x="12069" y="9595"/>
                    <a:pt x="12098" y="9423"/>
                  </a:cubicBezTo>
                  <a:lnTo>
                    <a:pt x="12386" y="7205"/>
                  </a:lnTo>
                  <a:lnTo>
                    <a:pt x="15267" y="7522"/>
                  </a:lnTo>
                  <a:lnTo>
                    <a:pt x="15295" y="7522"/>
                  </a:lnTo>
                  <a:cubicBezTo>
                    <a:pt x="15468" y="7522"/>
                    <a:pt x="15641" y="7406"/>
                    <a:pt x="15641" y="7234"/>
                  </a:cubicBezTo>
                  <a:cubicBezTo>
                    <a:pt x="15670" y="7032"/>
                    <a:pt x="15526" y="6859"/>
                    <a:pt x="15353" y="6830"/>
                  </a:cubicBezTo>
                  <a:lnTo>
                    <a:pt x="12473" y="6513"/>
                  </a:lnTo>
                  <a:lnTo>
                    <a:pt x="12761" y="4411"/>
                  </a:lnTo>
                  <a:lnTo>
                    <a:pt x="15439" y="4699"/>
                  </a:lnTo>
                  <a:cubicBezTo>
                    <a:pt x="15468" y="4728"/>
                    <a:pt x="15468" y="4728"/>
                    <a:pt x="15497" y="4728"/>
                  </a:cubicBezTo>
                  <a:cubicBezTo>
                    <a:pt x="15670" y="4728"/>
                    <a:pt x="15814" y="4584"/>
                    <a:pt x="15843" y="4411"/>
                  </a:cubicBezTo>
                  <a:cubicBezTo>
                    <a:pt x="15843" y="4209"/>
                    <a:pt x="15727" y="4036"/>
                    <a:pt x="15526" y="4036"/>
                  </a:cubicBezTo>
                  <a:lnTo>
                    <a:pt x="12847" y="3719"/>
                  </a:lnTo>
                  <a:lnTo>
                    <a:pt x="13135" y="1559"/>
                  </a:lnTo>
                  <a:cubicBezTo>
                    <a:pt x="13164" y="1357"/>
                    <a:pt x="13020" y="1185"/>
                    <a:pt x="12847" y="1156"/>
                  </a:cubicBezTo>
                  <a:cubicBezTo>
                    <a:pt x="12830" y="1153"/>
                    <a:pt x="12813" y="1152"/>
                    <a:pt x="12796" y="1152"/>
                  </a:cubicBezTo>
                  <a:cubicBezTo>
                    <a:pt x="12617" y="1152"/>
                    <a:pt x="12470" y="1288"/>
                    <a:pt x="12444" y="1473"/>
                  </a:cubicBezTo>
                  <a:lnTo>
                    <a:pt x="12156" y="3633"/>
                  </a:lnTo>
                  <a:lnTo>
                    <a:pt x="8584" y="3201"/>
                  </a:lnTo>
                  <a:lnTo>
                    <a:pt x="8901" y="868"/>
                  </a:lnTo>
                  <a:cubicBezTo>
                    <a:pt x="8930" y="695"/>
                    <a:pt x="8786" y="522"/>
                    <a:pt x="8613" y="493"/>
                  </a:cubicBezTo>
                  <a:cubicBezTo>
                    <a:pt x="8595" y="491"/>
                    <a:pt x="8578" y="490"/>
                    <a:pt x="8561" y="490"/>
                  </a:cubicBezTo>
                  <a:cubicBezTo>
                    <a:pt x="8382" y="490"/>
                    <a:pt x="8236" y="624"/>
                    <a:pt x="8210" y="781"/>
                  </a:cubicBezTo>
                  <a:lnTo>
                    <a:pt x="7893" y="3115"/>
                  </a:lnTo>
                  <a:lnTo>
                    <a:pt x="4465" y="2711"/>
                  </a:lnTo>
                  <a:lnTo>
                    <a:pt x="4753" y="378"/>
                  </a:lnTo>
                  <a:cubicBezTo>
                    <a:pt x="4782" y="205"/>
                    <a:pt x="4667" y="33"/>
                    <a:pt x="4465" y="4"/>
                  </a:cubicBezTo>
                  <a:cubicBezTo>
                    <a:pt x="4448" y="1"/>
                    <a:pt x="4430" y="0"/>
                    <a:pt x="4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23"/>
            <p:cNvSpPr/>
            <p:nvPr/>
          </p:nvSpPr>
          <p:spPr>
            <a:xfrm>
              <a:off x="7719911" y="4906864"/>
              <a:ext cx="235572" cy="45084"/>
            </a:xfrm>
            <a:custGeom>
              <a:avLst/>
              <a:gdLst/>
              <a:ahLst/>
              <a:cxnLst/>
              <a:rect l="l" t="t" r="r" b="b"/>
              <a:pathLst>
                <a:path w="8585" h="1643" extrusionOk="0">
                  <a:moveTo>
                    <a:pt x="1" y="0"/>
                  </a:moveTo>
                  <a:lnTo>
                    <a:pt x="1" y="1642"/>
                  </a:lnTo>
                  <a:lnTo>
                    <a:pt x="8584" y="1642"/>
                  </a:lnTo>
                  <a:lnTo>
                    <a:pt x="85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23"/>
            <p:cNvSpPr/>
            <p:nvPr/>
          </p:nvSpPr>
          <p:spPr>
            <a:xfrm>
              <a:off x="8328520" y="4621505"/>
              <a:ext cx="73539" cy="318551"/>
            </a:xfrm>
            <a:custGeom>
              <a:avLst/>
              <a:gdLst/>
              <a:ahLst/>
              <a:cxnLst/>
              <a:rect l="l" t="t" r="r" b="b"/>
              <a:pathLst>
                <a:path w="2680" h="11609" extrusionOk="0">
                  <a:moveTo>
                    <a:pt x="346" y="1"/>
                  </a:moveTo>
                  <a:cubicBezTo>
                    <a:pt x="145" y="1"/>
                    <a:pt x="1" y="145"/>
                    <a:pt x="1" y="347"/>
                  </a:cubicBezTo>
                  <a:lnTo>
                    <a:pt x="1" y="11263"/>
                  </a:lnTo>
                  <a:cubicBezTo>
                    <a:pt x="1" y="11436"/>
                    <a:pt x="145" y="11609"/>
                    <a:pt x="346" y="11609"/>
                  </a:cubicBezTo>
                  <a:lnTo>
                    <a:pt x="2334" y="11609"/>
                  </a:lnTo>
                  <a:cubicBezTo>
                    <a:pt x="2535" y="11609"/>
                    <a:pt x="2679" y="11465"/>
                    <a:pt x="2679" y="11263"/>
                  </a:cubicBezTo>
                  <a:lnTo>
                    <a:pt x="2679" y="347"/>
                  </a:lnTo>
                  <a:cubicBezTo>
                    <a:pt x="2679" y="145"/>
                    <a:pt x="2535" y="1"/>
                    <a:pt x="2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23"/>
            <p:cNvSpPr/>
            <p:nvPr/>
          </p:nvSpPr>
          <p:spPr>
            <a:xfrm>
              <a:off x="8149112" y="4392125"/>
              <a:ext cx="447382" cy="276046"/>
            </a:xfrm>
            <a:custGeom>
              <a:avLst/>
              <a:gdLst/>
              <a:ahLst/>
              <a:cxnLst/>
              <a:rect l="l" t="t" r="r" b="b"/>
              <a:pathLst>
                <a:path w="16304" h="10060" extrusionOk="0">
                  <a:moveTo>
                    <a:pt x="1823" y="0"/>
                  </a:moveTo>
                  <a:cubicBezTo>
                    <a:pt x="1375" y="0"/>
                    <a:pt x="975" y="329"/>
                    <a:pt x="922" y="756"/>
                  </a:cubicBezTo>
                  <a:lnTo>
                    <a:pt x="29" y="7467"/>
                  </a:lnTo>
                  <a:cubicBezTo>
                    <a:pt x="0" y="7697"/>
                    <a:pt x="86" y="7928"/>
                    <a:pt x="202" y="8101"/>
                  </a:cubicBezTo>
                  <a:cubicBezTo>
                    <a:pt x="375" y="8302"/>
                    <a:pt x="576" y="8418"/>
                    <a:pt x="835" y="8446"/>
                  </a:cubicBezTo>
                  <a:lnTo>
                    <a:pt x="14373" y="10031"/>
                  </a:lnTo>
                  <a:cubicBezTo>
                    <a:pt x="14402" y="10059"/>
                    <a:pt x="14460" y="10059"/>
                    <a:pt x="14488" y="10059"/>
                  </a:cubicBezTo>
                  <a:cubicBezTo>
                    <a:pt x="14949" y="10059"/>
                    <a:pt x="15324" y="9714"/>
                    <a:pt x="15381" y="9282"/>
                  </a:cubicBezTo>
                  <a:lnTo>
                    <a:pt x="16274" y="2570"/>
                  </a:lnTo>
                  <a:cubicBezTo>
                    <a:pt x="16303" y="2340"/>
                    <a:pt x="16246" y="2109"/>
                    <a:pt x="16102" y="1937"/>
                  </a:cubicBezTo>
                  <a:cubicBezTo>
                    <a:pt x="15957" y="1764"/>
                    <a:pt x="15727" y="1620"/>
                    <a:pt x="15497" y="1591"/>
                  </a:cubicBezTo>
                  <a:lnTo>
                    <a:pt x="1930" y="7"/>
                  </a:lnTo>
                  <a:cubicBezTo>
                    <a:pt x="1894" y="2"/>
                    <a:pt x="1858"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3"/>
            <p:cNvSpPr/>
            <p:nvPr/>
          </p:nvSpPr>
          <p:spPr>
            <a:xfrm>
              <a:off x="8158579" y="4436552"/>
              <a:ext cx="438683" cy="231621"/>
            </a:xfrm>
            <a:custGeom>
              <a:avLst/>
              <a:gdLst/>
              <a:ahLst/>
              <a:cxnLst/>
              <a:rect l="l" t="t" r="r" b="b"/>
              <a:pathLst>
                <a:path w="15987" h="8441" extrusionOk="0">
                  <a:moveTo>
                    <a:pt x="15296" y="1"/>
                  </a:moveTo>
                  <a:lnTo>
                    <a:pt x="15238" y="58"/>
                  </a:lnTo>
                  <a:cubicBezTo>
                    <a:pt x="11666" y="2391"/>
                    <a:pt x="6309" y="5416"/>
                    <a:pt x="1038" y="6539"/>
                  </a:cubicBezTo>
                  <a:lnTo>
                    <a:pt x="1" y="6770"/>
                  </a:lnTo>
                  <a:lnTo>
                    <a:pt x="14028" y="8412"/>
                  </a:lnTo>
                  <a:cubicBezTo>
                    <a:pt x="14057" y="8440"/>
                    <a:pt x="14115" y="8440"/>
                    <a:pt x="14143" y="8440"/>
                  </a:cubicBezTo>
                  <a:cubicBezTo>
                    <a:pt x="14604" y="8440"/>
                    <a:pt x="14979" y="8095"/>
                    <a:pt x="15036" y="7663"/>
                  </a:cubicBezTo>
                  <a:lnTo>
                    <a:pt x="15929" y="951"/>
                  </a:lnTo>
                  <a:cubicBezTo>
                    <a:pt x="15987" y="577"/>
                    <a:pt x="15757" y="202"/>
                    <a:pt x="15382" y="30"/>
                  </a:cubicBezTo>
                  <a:lnTo>
                    <a:pt x="152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23"/>
            <p:cNvSpPr/>
            <p:nvPr/>
          </p:nvSpPr>
          <p:spPr>
            <a:xfrm>
              <a:off x="8155424" y="4394567"/>
              <a:ext cx="435528" cy="267266"/>
            </a:xfrm>
            <a:custGeom>
              <a:avLst/>
              <a:gdLst/>
              <a:ahLst/>
              <a:cxnLst/>
              <a:rect l="l" t="t" r="r" b="b"/>
              <a:pathLst>
                <a:path w="15872" h="9740" extrusionOk="0">
                  <a:moveTo>
                    <a:pt x="4379" y="3403"/>
                  </a:moveTo>
                  <a:lnTo>
                    <a:pt x="7835" y="3806"/>
                  </a:lnTo>
                  <a:lnTo>
                    <a:pt x="7547" y="5938"/>
                  </a:lnTo>
                  <a:lnTo>
                    <a:pt x="4091" y="5535"/>
                  </a:lnTo>
                  <a:lnTo>
                    <a:pt x="4379" y="3403"/>
                  </a:lnTo>
                  <a:close/>
                  <a:moveTo>
                    <a:pt x="8498" y="3893"/>
                  </a:moveTo>
                  <a:lnTo>
                    <a:pt x="12069" y="4325"/>
                  </a:lnTo>
                  <a:lnTo>
                    <a:pt x="11810" y="6427"/>
                  </a:lnTo>
                  <a:lnTo>
                    <a:pt x="8238" y="6024"/>
                  </a:lnTo>
                  <a:lnTo>
                    <a:pt x="8498" y="3893"/>
                  </a:lnTo>
                  <a:close/>
                  <a:moveTo>
                    <a:pt x="4420" y="0"/>
                  </a:moveTo>
                  <a:cubicBezTo>
                    <a:pt x="4264" y="0"/>
                    <a:pt x="4117" y="134"/>
                    <a:pt x="4091" y="292"/>
                  </a:cubicBezTo>
                  <a:lnTo>
                    <a:pt x="3774" y="2654"/>
                  </a:lnTo>
                  <a:lnTo>
                    <a:pt x="605" y="2280"/>
                  </a:lnTo>
                  <a:cubicBezTo>
                    <a:pt x="588" y="2277"/>
                    <a:pt x="571" y="2276"/>
                    <a:pt x="554" y="2276"/>
                  </a:cubicBezTo>
                  <a:cubicBezTo>
                    <a:pt x="375" y="2276"/>
                    <a:pt x="228" y="2410"/>
                    <a:pt x="202" y="2568"/>
                  </a:cubicBezTo>
                  <a:cubicBezTo>
                    <a:pt x="173" y="2769"/>
                    <a:pt x="317" y="2942"/>
                    <a:pt x="519" y="2971"/>
                  </a:cubicBezTo>
                  <a:lnTo>
                    <a:pt x="3687" y="3345"/>
                  </a:lnTo>
                  <a:lnTo>
                    <a:pt x="3399" y="5448"/>
                  </a:lnTo>
                  <a:lnTo>
                    <a:pt x="404" y="5102"/>
                  </a:lnTo>
                  <a:cubicBezTo>
                    <a:pt x="389" y="5100"/>
                    <a:pt x="374" y="5099"/>
                    <a:pt x="359" y="5099"/>
                  </a:cubicBezTo>
                  <a:cubicBezTo>
                    <a:pt x="202" y="5099"/>
                    <a:pt x="56" y="5233"/>
                    <a:pt x="29" y="5390"/>
                  </a:cubicBezTo>
                  <a:cubicBezTo>
                    <a:pt x="1" y="5592"/>
                    <a:pt x="145" y="5765"/>
                    <a:pt x="317" y="5794"/>
                  </a:cubicBezTo>
                  <a:lnTo>
                    <a:pt x="3313" y="6139"/>
                  </a:lnTo>
                  <a:lnTo>
                    <a:pt x="3054" y="8184"/>
                  </a:lnTo>
                  <a:cubicBezTo>
                    <a:pt x="3025" y="8357"/>
                    <a:pt x="3140" y="8530"/>
                    <a:pt x="3342" y="8559"/>
                  </a:cubicBezTo>
                  <a:lnTo>
                    <a:pt x="3399" y="8559"/>
                  </a:lnTo>
                  <a:cubicBezTo>
                    <a:pt x="3572" y="8559"/>
                    <a:pt x="3716" y="8444"/>
                    <a:pt x="3745" y="8271"/>
                  </a:cubicBezTo>
                  <a:lnTo>
                    <a:pt x="4004" y="6226"/>
                  </a:lnTo>
                  <a:lnTo>
                    <a:pt x="7461" y="6629"/>
                  </a:lnTo>
                  <a:lnTo>
                    <a:pt x="7173" y="8645"/>
                  </a:lnTo>
                  <a:cubicBezTo>
                    <a:pt x="7144" y="8847"/>
                    <a:pt x="7288" y="9020"/>
                    <a:pt x="7490" y="9049"/>
                  </a:cubicBezTo>
                  <a:lnTo>
                    <a:pt x="7518" y="9049"/>
                  </a:lnTo>
                  <a:cubicBezTo>
                    <a:pt x="7691" y="9049"/>
                    <a:pt x="7835" y="8933"/>
                    <a:pt x="7864" y="8761"/>
                  </a:cubicBezTo>
                  <a:lnTo>
                    <a:pt x="8152" y="6687"/>
                  </a:lnTo>
                  <a:lnTo>
                    <a:pt x="11724" y="7119"/>
                  </a:lnTo>
                  <a:lnTo>
                    <a:pt x="11407" y="9337"/>
                  </a:lnTo>
                  <a:cubicBezTo>
                    <a:pt x="11407" y="9538"/>
                    <a:pt x="11522" y="9711"/>
                    <a:pt x="11724" y="9711"/>
                  </a:cubicBezTo>
                  <a:cubicBezTo>
                    <a:pt x="11724" y="9740"/>
                    <a:pt x="11753" y="9740"/>
                    <a:pt x="11753" y="9740"/>
                  </a:cubicBezTo>
                  <a:cubicBezTo>
                    <a:pt x="11925" y="9740"/>
                    <a:pt x="12098" y="9596"/>
                    <a:pt x="12098" y="9423"/>
                  </a:cubicBezTo>
                  <a:lnTo>
                    <a:pt x="12415" y="7205"/>
                  </a:lnTo>
                  <a:lnTo>
                    <a:pt x="15267" y="7551"/>
                  </a:lnTo>
                  <a:lnTo>
                    <a:pt x="15324" y="7551"/>
                  </a:lnTo>
                  <a:cubicBezTo>
                    <a:pt x="15497" y="7551"/>
                    <a:pt x="15641" y="7407"/>
                    <a:pt x="15670" y="7234"/>
                  </a:cubicBezTo>
                  <a:cubicBezTo>
                    <a:pt x="15670" y="7032"/>
                    <a:pt x="15555" y="6859"/>
                    <a:pt x="15353" y="6859"/>
                  </a:cubicBezTo>
                  <a:lnTo>
                    <a:pt x="12501" y="6514"/>
                  </a:lnTo>
                  <a:lnTo>
                    <a:pt x="12761" y="4411"/>
                  </a:lnTo>
                  <a:lnTo>
                    <a:pt x="15468" y="4728"/>
                  </a:lnTo>
                  <a:lnTo>
                    <a:pt x="15497" y="4728"/>
                  </a:lnTo>
                  <a:cubicBezTo>
                    <a:pt x="15670" y="4728"/>
                    <a:pt x="15814" y="4584"/>
                    <a:pt x="15843" y="4411"/>
                  </a:cubicBezTo>
                  <a:cubicBezTo>
                    <a:pt x="15872" y="4210"/>
                    <a:pt x="15727" y="4065"/>
                    <a:pt x="15526" y="4037"/>
                  </a:cubicBezTo>
                  <a:lnTo>
                    <a:pt x="12876" y="3720"/>
                  </a:lnTo>
                  <a:lnTo>
                    <a:pt x="13135" y="1560"/>
                  </a:lnTo>
                  <a:cubicBezTo>
                    <a:pt x="13164" y="1358"/>
                    <a:pt x="13049" y="1185"/>
                    <a:pt x="12847" y="1156"/>
                  </a:cubicBezTo>
                  <a:cubicBezTo>
                    <a:pt x="12830" y="1154"/>
                    <a:pt x="12813" y="1153"/>
                    <a:pt x="12796" y="1153"/>
                  </a:cubicBezTo>
                  <a:cubicBezTo>
                    <a:pt x="12617" y="1153"/>
                    <a:pt x="12473" y="1289"/>
                    <a:pt x="12473" y="1473"/>
                  </a:cubicBezTo>
                  <a:lnTo>
                    <a:pt x="12185" y="3633"/>
                  </a:lnTo>
                  <a:lnTo>
                    <a:pt x="8613" y="3201"/>
                  </a:lnTo>
                  <a:lnTo>
                    <a:pt x="8901" y="868"/>
                  </a:lnTo>
                  <a:cubicBezTo>
                    <a:pt x="8930" y="695"/>
                    <a:pt x="8786" y="523"/>
                    <a:pt x="8613" y="494"/>
                  </a:cubicBezTo>
                  <a:cubicBezTo>
                    <a:pt x="8595" y="491"/>
                    <a:pt x="8578" y="490"/>
                    <a:pt x="8561" y="490"/>
                  </a:cubicBezTo>
                  <a:cubicBezTo>
                    <a:pt x="8382" y="490"/>
                    <a:pt x="8236" y="624"/>
                    <a:pt x="8210" y="782"/>
                  </a:cubicBezTo>
                  <a:lnTo>
                    <a:pt x="7922" y="3144"/>
                  </a:lnTo>
                  <a:lnTo>
                    <a:pt x="4465" y="2741"/>
                  </a:lnTo>
                  <a:lnTo>
                    <a:pt x="4782" y="407"/>
                  </a:lnTo>
                  <a:cubicBezTo>
                    <a:pt x="4782" y="206"/>
                    <a:pt x="4667" y="33"/>
                    <a:pt x="4465" y="4"/>
                  </a:cubicBezTo>
                  <a:cubicBezTo>
                    <a:pt x="4450" y="2"/>
                    <a:pt x="4435" y="0"/>
                    <a:pt x="44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23"/>
            <p:cNvSpPr/>
            <p:nvPr/>
          </p:nvSpPr>
          <p:spPr>
            <a:xfrm>
              <a:off x="8244744" y="4899730"/>
              <a:ext cx="234777" cy="45084"/>
            </a:xfrm>
            <a:custGeom>
              <a:avLst/>
              <a:gdLst/>
              <a:ahLst/>
              <a:cxnLst/>
              <a:rect l="l" t="t" r="r" b="b"/>
              <a:pathLst>
                <a:path w="8556" h="1643" extrusionOk="0">
                  <a:moveTo>
                    <a:pt x="0" y="1"/>
                  </a:moveTo>
                  <a:lnTo>
                    <a:pt x="0" y="1643"/>
                  </a:lnTo>
                  <a:lnTo>
                    <a:pt x="8555" y="1643"/>
                  </a:lnTo>
                  <a:lnTo>
                    <a:pt x="85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72536019"/>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dk2"/>
        </a:solidFill>
        <a:effectLst/>
      </p:bgPr>
    </p:bg>
    <p:spTree>
      <p:nvGrpSpPr>
        <p:cNvPr id="1" name="Shape 396"/>
        <p:cNvGrpSpPr/>
        <p:nvPr/>
      </p:nvGrpSpPr>
      <p:grpSpPr>
        <a:xfrm>
          <a:off x="0" y="0"/>
          <a:ext cx="0" cy="0"/>
          <a:chOff x="0" y="0"/>
          <a:chExt cx="0" cy="0"/>
        </a:xfrm>
      </p:grpSpPr>
      <p:sp>
        <p:nvSpPr>
          <p:cNvPr id="397" name="Google Shape;397;p24"/>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24"/>
          <p:cNvSpPr txBox="1">
            <a:spLocks noGrp="1"/>
          </p:cNvSpPr>
          <p:nvPr>
            <p:ph type="title"/>
          </p:nvPr>
        </p:nvSpPr>
        <p:spPr>
          <a:xfrm>
            <a:off x="950800" y="619224"/>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399" name="Google Shape;399;p24"/>
          <p:cNvSpPr txBox="1">
            <a:spLocks noGrp="1"/>
          </p:cNvSpPr>
          <p:nvPr>
            <p:ph type="subTitle" idx="1"/>
          </p:nvPr>
        </p:nvSpPr>
        <p:spPr>
          <a:xfrm>
            <a:off x="950800" y="4240900"/>
            <a:ext cx="4459200" cy="1480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400" name="Google Shape;400;p24"/>
          <p:cNvSpPr/>
          <p:nvPr/>
        </p:nvSpPr>
        <p:spPr>
          <a:xfrm>
            <a:off x="646364" y="2152157"/>
            <a:ext cx="608901" cy="210156"/>
          </a:xfrm>
          <a:custGeom>
            <a:avLst/>
            <a:gdLst/>
            <a:ahLst/>
            <a:cxnLst/>
            <a:rect l="l" t="t" r="r" b="b"/>
            <a:pathLst>
              <a:path w="21345" h="7367" extrusionOk="0">
                <a:moveTo>
                  <a:pt x="15715" y="1"/>
                </a:moveTo>
                <a:cubicBezTo>
                  <a:pt x="15279" y="1"/>
                  <a:pt x="14834" y="111"/>
                  <a:pt x="14431" y="339"/>
                </a:cubicBezTo>
                <a:cubicBezTo>
                  <a:pt x="14057" y="569"/>
                  <a:pt x="13769" y="828"/>
                  <a:pt x="13567" y="1145"/>
                </a:cubicBezTo>
                <a:cubicBezTo>
                  <a:pt x="13115" y="550"/>
                  <a:pt x="12349" y="172"/>
                  <a:pt x="11576" y="172"/>
                </a:cubicBezTo>
                <a:cubicBezTo>
                  <a:pt x="11413" y="172"/>
                  <a:pt x="11250" y="188"/>
                  <a:pt x="11090" y="224"/>
                </a:cubicBezTo>
                <a:cubicBezTo>
                  <a:pt x="10255" y="425"/>
                  <a:pt x="9564" y="1116"/>
                  <a:pt x="9333" y="1894"/>
                </a:cubicBezTo>
                <a:cubicBezTo>
                  <a:pt x="8888" y="1520"/>
                  <a:pt x="8291" y="1278"/>
                  <a:pt x="7681" y="1278"/>
                </a:cubicBezTo>
                <a:cubicBezTo>
                  <a:pt x="7541" y="1278"/>
                  <a:pt x="7400" y="1291"/>
                  <a:pt x="7259" y="1318"/>
                </a:cubicBezTo>
                <a:cubicBezTo>
                  <a:pt x="6395" y="1433"/>
                  <a:pt x="5675" y="2038"/>
                  <a:pt x="5358" y="2787"/>
                </a:cubicBezTo>
                <a:cubicBezTo>
                  <a:pt x="5008" y="2542"/>
                  <a:pt x="4584" y="2403"/>
                  <a:pt x="4162" y="2403"/>
                </a:cubicBezTo>
                <a:cubicBezTo>
                  <a:pt x="3890" y="2403"/>
                  <a:pt x="3619" y="2461"/>
                  <a:pt x="3371" y="2585"/>
                </a:cubicBezTo>
                <a:cubicBezTo>
                  <a:pt x="2939" y="2816"/>
                  <a:pt x="2622" y="3190"/>
                  <a:pt x="2478" y="3680"/>
                </a:cubicBezTo>
                <a:cubicBezTo>
                  <a:pt x="2420" y="3882"/>
                  <a:pt x="2420" y="4112"/>
                  <a:pt x="2420" y="4314"/>
                </a:cubicBezTo>
                <a:cubicBezTo>
                  <a:pt x="2318" y="4302"/>
                  <a:pt x="2217" y="4297"/>
                  <a:pt x="2116" y="4297"/>
                </a:cubicBezTo>
                <a:cubicBezTo>
                  <a:pt x="1703" y="4297"/>
                  <a:pt x="1304" y="4393"/>
                  <a:pt x="980" y="4602"/>
                </a:cubicBezTo>
                <a:cubicBezTo>
                  <a:pt x="289" y="5063"/>
                  <a:pt x="1" y="5898"/>
                  <a:pt x="289" y="6589"/>
                </a:cubicBezTo>
                <a:cubicBezTo>
                  <a:pt x="404" y="6877"/>
                  <a:pt x="663" y="7108"/>
                  <a:pt x="1009" y="7252"/>
                </a:cubicBezTo>
                <a:cubicBezTo>
                  <a:pt x="1210" y="7338"/>
                  <a:pt x="1441" y="7367"/>
                  <a:pt x="1642" y="7367"/>
                </a:cubicBezTo>
                <a:cubicBezTo>
                  <a:pt x="1873" y="7367"/>
                  <a:pt x="2103" y="7309"/>
                  <a:pt x="2305" y="7223"/>
                </a:cubicBezTo>
                <a:lnTo>
                  <a:pt x="19616" y="7309"/>
                </a:lnTo>
                <a:cubicBezTo>
                  <a:pt x="20192" y="7309"/>
                  <a:pt x="20711" y="6964"/>
                  <a:pt x="21028" y="6359"/>
                </a:cubicBezTo>
                <a:cubicBezTo>
                  <a:pt x="21344" y="5783"/>
                  <a:pt x="21200" y="5034"/>
                  <a:pt x="20711" y="4631"/>
                </a:cubicBezTo>
                <a:cubicBezTo>
                  <a:pt x="20538" y="4458"/>
                  <a:pt x="20307" y="4371"/>
                  <a:pt x="20048" y="4343"/>
                </a:cubicBezTo>
                <a:cubicBezTo>
                  <a:pt x="20048" y="4256"/>
                  <a:pt x="20077" y="4198"/>
                  <a:pt x="20077" y="4112"/>
                </a:cubicBezTo>
                <a:cubicBezTo>
                  <a:pt x="20135" y="3622"/>
                  <a:pt x="19991" y="3162"/>
                  <a:pt x="19645" y="2845"/>
                </a:cubicBezTo>
                <a:cubicBezTo>
                  <a:pt x="19366" y="2589"/>
                  <a:pt x="18992" y="2446"/>
                  <a:pt x="18586" y="2446"/>
                </a:cubicBezTo>
                <a:cubicBezTo>
                  <a:pt x="18489" y="2446"/>
                  <a:pt x="18391" y="2454"/>
                  <a:pt x="18291" y="2470"/>
                </a:cubicBezTo>
                <a:cubicBezTo>
                  <a:pt x="18205" y="2470"/>
                  <a:pt x="18147" y="2470"/>
                  <a:pt x="18061" y="2499"/>
                </a:cubicBezTo>
                <a:cubicBezTo>
                  <a:pt x="18061" y="2211"/>
                  <a:pt x="18032" y="1923"/>
                  <a:pt x="17946" y="1635"/>
                </a:cubicBezTo>
                <a:cubicBezTo>
                  <a:pt x="17715" y="944"/>
                  <a:pt x="17197" y="368"/>
                  <a:pt x="16534" y="137"/>
                </a:cubicBezTo>
                <a:cubicBezTo>
                  <a:pt x="16274" y="47"/>
                  <a:pt x="15997" y="1"/>
                  <a:pt x="1571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933144"/>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dk2"/>
        </a:solidFill>
        <a:effectLst/>
      </p:bgPr>
    </p:bg>
    <p:spTree>
      <p:nvGrpSpPr>
        <p:cNvPr id="1" name="Shape 401"/>
        <p:cNvGrpSpPr/>
        <p:nvPr/>
      </p:nvGrpSpPr>
      <p:grpSpPr>
        <a:xfrm>
          <a:off x="0" y="0"/>
          <a:ext cx="0" cy="0"/>
          <a:chOff x="0" y="0"/>
          <a:chExt cx="0" cy="0"/>
        </a:xfrm>
      </p:grpSpPr>
      <p:sp>
        <p:nvSpPr>
          <p:cNvPr id="402" name="Google Shape;402;p25"/>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25"/>
          <p:cNvSpPr txBox="1">
            <a:spLocks noGrp="1"/>
          </p:cNvSpPr>
          <p:nvPr>
            <p:ph type="title"/>
          </p:nvPr>
        </p:nvSpPr>
        <p:spPr>
          <a:xfrm>
            <a:off x="950800" y="619224"/>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404" name="Google Shape;404;p25"/>
          <p:cNvSpPr txBox="1">
            <a:spLocks noGrp="1"/>
          </p:cNvSpPr>
          <p:nvPr>
            <p:ph type="body" idx="1"/>
          </p:nvPr>
        </p:nvSpPr>
        <p:spPr>
          <a:xfrm>
            <a:off x="950800" y="1642399"/>
            <a:ext cx="10290400" cy="14420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r>
              <a:rPr lang="en-GB"/>
              <a:t>Click to edit Master text styles</a:t>
            </a:r>
          </a:p>
        </p:txBody>
      </p:sp>
    </p:spTree>
    <p:extLst>
      <p:ext uri="{BB962C8B-B14F-4D97-AF65-F5344CB8AC3E}">
        <p14:creationId xmlns:p14="http://schemas.microsoft.com/office/powerpoint/2010/main" val="4105612543"/>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dk2"/>
        </a:solidFill>
        <a:effectLst/>
      </p:bgPr>
    </p:bg>
    <p:spTree>
      <p:nvGrpSpPr>
        <p:cNvPr id="1" name="Shape 405"/>
        <p:cNvGrpSpPr/>
        <p:nvPr/>
      </p:nvGrpSpPr>
      <p:grpSpPr>
        <a:xfrm>
          <a:off x="0" y="0"/>
          <a:ext cx="0" cy="0"/>
          <a:chOff x="0" y="0"/>
          <a:chExt cx="0" cy="0"/>
        </a:xfrm>
      </p:grpSpPr>
      <p:sp>
        <p:nvSpPr>
          <p:cNvPr id="406" name="Google Shape;406;p26"/>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26"/>
          <p:cNvSpPr txBox="1">
            <a:spLocks noGrp="1"/>
          </p:cNvSpPr>
          <p:nvPr>
            <p:ph type="title"/>
          </p:nvPr>
        </p:nvSpPr>
        <p:spPr>
          <a:xfrm>
            <a:off x="950800" y="619224"/>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GB"/>
              <a:t>Click to edit Master title style</a:t>
            </a:r>
            <a:endParaRPr/>
          </a:p>
        </p:txBody>
      </p:sp>
      <p:grpSp>
        <p:nvGrpSpPr>
          <p:cNvPr id="408" name="Google Shape;408;p26"/>
          <p:cNvGrpSpPr/>
          <p:nvPr/>
        </p:nvGrpSpPr>
        <p:grpSpPr>
          <a:xfrm>
            <a:off x="10991871" y="5870935"/>
            <a:ext cx="580755" cy="723653"/>
            <a:chOff x="8260086" y="4403201"/>
            <a:chExt cx="435566" cy="542740"/>
          </a:xfrm>
        </p:grpSpPr>
        <p:sp>
          <p:nvSpPr>
            <p:cNvPr id="409" name="Google Shape;409;p26"/>
            <p:cNvSpPr/>
            <p:nvPr/>
          </p:nvSpPr>
          <p:spPr>
            <a:xfrm>
              <a:off x="8414582" y="4554514"/>
              <a:ext cx="101925" cy="391428"/>
            </a:xfrm>
            <a:custGeom>
              <a:avLst/>
              <a:gdLst/>
              <a:ahLst/>
              <a:cxnLst/>
              <a:rect l="l" t="t" r="r" b="b"/>
              <a:pathLst>
                <a:path w="3458" h="13280" extrusionOk="0">
                  <a:moveTo>
                    <a:pt x="1528" y="1"/>
                  </a:moveTo>
                  <a:cubicBezTo>
                    <a:pt x="1355" y="1"/>
                    <a:pt x="1211" y="145"/>
                    <a:pt x="1182" y="318"/>
                  </a:cubicBezTo>
                  <a:lnTo>
                    <a:pt x="1" y="12905"/>
                  </a:lnTo>
                  <a:cubicBezTo>
                    <a:pt x="1" y="12991"/>
                    <a:pt x="30" y="13078"/>
                    <a:pt x="87" y="13164"/>
                  </a:cubicBezTo>
                  <a:cubicBezTo>
                    <a:pt x="174" y="13222"/>
                    <a:pt x="260" y="13279"/>
                    <a:pt x="347" y="13279"/>
                  </a:cubicBezTo>
                  <a:lnTo>
                    <a:pt x="3083" y="13279"/>
                  </a:lnTo>
                  <a:cubicBezTo>
                    <a:pt x="3198" y="13279"/>
                    <a:pt x="3285" y="13222"/>
                    <a:pt x="3342" y="13164"/>
                  </a:cubicBezTo>
                  <a:cubicBezTo>
                    <a:pt x="3400" y="13107"/>
                    <a:pt x="3457" y="12991"/>
                    <a:pt x="3429" y="12905"/>
                  </a:cubicBezTo>
                  <a:lnTo>
                    <a:pt x="2622" y="346"/>
                  </a:lnTo>
                  <a:cubicBezTo>
                    <a:pt x="2622" y="145"/>
                    <a:pt x="2478" y="1"/>
                    <a:pt x="2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6"/>
            <p:cNvSpPr/>
            <p:nvPr/>
          </p:nvSpPr>
          <p:spPr>
            <a:xfrm>
              <a:off x="8428169" y="4554514"/>
              <a:ext cx="76458" cy="250479"/>
            </a:xfrm>
            <a:custGeom>
              <a:avLst/>
              <a:gdLst/>
              <a:ahLst/>
              <a:cxnLst/>
              <a:rect l="l" t="t" r="r" b="b"/>
              <a:pathLst>
                <a:path w="2594" h="8498" extrusionOk="0">
                  <a:moveTo>
                    <a:pt x="1067" y="1"/>
                  </a:moveTo>
                  <a:cubicBezTo>
                    <a:pt x="894" y="1"/>
                    <a:pt x="750" y="145"/>
                    <a:pt x="721" y="318"/>
                  </a:cubicBezTo>
                  <a:lnTo>
                    <a:pt x="1" y="8123"/>
                  </a:lnTo>
                  <a:cubicBezTo>
                    <a:pt x="1" y="8239"/>
                    <a:pt x="58" y="8354"/>
                    <a:pt x="145" y="8440"/>
                  </a:cubicBezTo>
                  <a:cubicBezTo>
                    <a:pt x="202" y="8469"/>
                    <a:pt x="289" y="8498"/>
                    <a:pt x="346" y="8498"/>
                  </a:cubicBezTo>
                  <a:cubicBezTo>
                    <a:pt x="404" y="8498"/>
                    <a:pt x="462" y="8469"/>
                    <a:pt x="519" y="8469"/>
                  </a:cubicBezTo>
                  <a:cubicBezTo>
                    <a:pt x="1182" y="8095"/>
                    <a:pt x="1844" y="7691"/>
                    <a:pt x="2449" y="7230"/>
                  </a:cubicBezTo>
                  <a:cubicBezTo>
                    <a:pt x="2536" y="7173"/>
                    <a:pt x="2593" y="7058"/>
                    <a:pt x="2593" y="6942"/>
                  </a:cubicBezTo>
                  <a:lnTo>
                    <a:pt x="2161" y="346"/>
                  </a:lnTo>
                  <a:cubicBezTo>
                    <a:pt x="2161" y="145"/>
                    <a:pt x="2017" y="1"/>
                    <a:pt x="18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6"/>
            <p:cNvSpPr/>
            <p:nvPr/>
          </p:nvSpPr>
          <p:spPr>
            <a:xfrm>
              <a:off x="8318678" y="4570222"/>
              <a:ext cx="146903" cy="221210"/>
            </a:xfrm>
            <a:custGeom>
              <a:avLst/>
              <a:gdLst/>
              <a:ahLst/>
              <a:cxnLst/>
              <a:rect l="l" t="t" r="r" b="b"/>
              <a:pathLst>
                <a:path w="4984" h="7505" extrusionOk="0">
                  <a:moveTo>
                    <a:pt x="4378" y="1"/>
                  </a:moveTo>
                  <a:cubicBezTo>
                    <a:pt x="4321" y="1"/>
                    <a:pt x="4263" y="15"/>
                    <a:pt x="4205" y="44"/>
                  </a:cubicBezTo>
                  <a:cubicBezTo>
                    <a:pt x="4148" y="73"/>
                    <a:pt x="2160" y="1081"/>
                    <a:pt x="1066" y="3039"/>
                  </a:cubicBezTo>
                  <a:cubicBezTo>
                    <a:pt x="0" y="4998"/>
                    <a:pt x="231" y="7101"/>
                    <a:pt x="259" y="7216"/>
                  </a:cubicBezTo>
                  <a:cubicBezTo>
                    <a:pt x="259" y="7302"/>
                    <a:pt x="346" y="7418"/>
                    <a:pt x="432" y="7475"/>
                  </a:cubicBezTo>
                  <a:cubicBezTo>
                    <a:pt x="490" y="7504"/>
                    <a:pt x="547" y="7504"/>
                    <a:pt x="605" y="7504"/>
                  </a:cubicBezTo>
                  <a:cubicBezTo>
                    <a:pt x="663" y="7504"/>
                    <a:pt x="691" y="7504"/>
                    <a:pt x="749" y="7475"/>
                  </a:cubicBezTo>
                  <a:cubicBezTo>
                    <a:pt x="835" y="7418"/>
                    <a:pt x="2794" y="6409"/>
                    <a:pt x="3889" y="4451"/>
                  </a:cubicBezTo>
                  <a:cubicBezTo>
                    <a:pt x="4983" y="2492"/>
                    <a:pt x="4724" y="389"/>
                    <a:pt x="4724" y="303"/>
                  </a:cubicBezTo>
                  <a:cubicBezTo>
                    <a:pt x="4695" y="188"/>
                    <a:pt x="4638" y="101"/>
                    <a:pt x="4551" y="44"/>
                  </a:cubicBezTo>
                  <a:cubicBezTo>
                    <a:pt x="4494" y="15"/>
                    <a:pt x="4436" y="1"/>
                    <a:pt x="4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6"/>
            <p:cNvSpPr/>
            <p:nvPr/>
          </p:nvSpPr>
          <p:spPr>
            <a:xfrm>
              <a:off x="8260086" y="4403201"/>
              <a:ext cx="208035" cy="163233"/>
            </a:xfrm>
            <a:custGeom>
              <a:avLst/>
              <a:gdLst/>
              <a:ahLst/>
              <a:cxnLst/>
              <a:rect l="l" t="t" r="r" b="b"/>
              <a:pathLst>
                <a:path w="7058" h="5538" extrusionOk="0">
                  <a:moveTo>
                    <a:pt x="316" y="0"/>
                  </a:moveTo>
                  <a:cubicBezTo>
                    <a:pt x="229" y="0"/>
                    <a:pt x="158" y="52"/>
                    <a:pt x="87" y="123"/>
                  </a:cubicBezTo>
                  <a:cubicBezTo>
                    <a:pt x="29" y="209"/>
                    <a:pt x="1" y="324"/>
                    <a:pt x="29" y="440"/>
                  </a:cubicBezTo>
                  <a:cubicBezTo>
                    <a:pt x="58" y="526"/>
                    <a:pt x="721" y="2571"/>
                    <a:pt x="2535" y="3954"/>
                  </a:cubicBezTo>
                  <a:cubicBezTo>
                    <a:pt x="4321" y="5336"/>
                    <a:pt x="6568" y="5538"/>
                    <a:pt x="6654" y="5538"/>
                  </a:cubicBezTo>
                  <a:lnTo>
                    <a:pt x="6683" y="5538"/>
                  </a:lnTo>
                  <a:cubicBezTo>
                    <a:pt x="6798" y="5538"/>
                    <a:pt x="6885" y="5509"/>
                    <a:pt x="6942" y="5423"/>
                  </a:cubicBezTo>
                  <a:cubicBezTo>
                    <a:pt x="7029" y="5336"/>
                    <a:pt x="7058" y="5192"/>
                    <a:pt x="7000" y="5106"/>
                  </a:cubicBezTo>
                  <a:cubicBezTo>
                    <a:pt x="6971" y="5019"/>
                    <a:pt x="6338" y="2974"/>
                    <a:pt x="4523" y="1592"/>
                  </a:cubicBezTo>
                  <a:cubicBezTo>
                    <a:pt x="2708" y="209"/>
                    <a:pt x="490" y="8"/>
                    <a:pt x="375" y="8"/>
                  </a:cubicBezTo>
                  <a:cubicBezTo>
                    <a:pt x="355" y="2"/>
                    <a:pt x="335" y="0"/>
                    <a:pt x="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6"/>
            <p:cNvSpPr/>
            <p:nvPr/>
          </p:nvSpPr>
          <p:spPr>
            <a:xfrm>
              <a:off x="8464686" y="4439600"/>
              <a:ext cx="230966" cy="131075"/>
            </a:xfrm>
            <a:custGeom>
              <a:avLst/>
              <a:gdLst/>
              <a:ahLst/>
              <a:cxnLst/>
              <a:rect l="l" t="t" r="r" b="b"/>
              <a:pathLst>
                <a:path w="7836" h="4447" extrusionOk="0">
                  <a:moveTo>
                    <a:pt x="7101" y="1"/>
                  </a:moveTo>
                  <a:cubicBezTo>
                    <a:pt x="6345" y="1"/>
                    <a:pt x="4691" y="99"/>
                    <a:pt x="3169" y="904"/>
                  </a:cubicBezTo>
                  <a:cubicBezTo>
                    <a:pt x="1124" y="1970"/>
                    <a:pt x="87" y="3842"/>
                    <a:pt x="58" y="3928"/>
                  </a:cubicBezTo>
                  <a:cubicBezTo>
                    <a:pt x="0" y="4044"/>
                    <a:pt x="0" y="4159"/>
                    <a:pt x="58" y="4274"/>
                  </a:cubicBezTo>
                  <a:cubicBezTo>
                    <a:pt x="116" y="4361"/>
                    <a:pt x="202" y="4418"/>
                    <a:pt x="317" y="4447"/>
                  </a:cubicBezTo>
                  <a:lnTo>
                    <a:pt x="807" y="4447"/>
                  </a:lnTo>
                  <a:cubicBezTo>
                    <a:pt x="1585" y="4447"/>
                    <a:pt x="3198" y="4361"/>
                    <a:pt x="4695" y="3554"/>
                  </a:cubicBezTo>
                  <a:cubicBezTo>
                    <a:pt x="6712" y="2488"/>
                    <a:pt x="7749" y="616"/>
                    <a:pt x="7777" y="530"/>
                  </a:cubicBezTo>
                  <a:cubicBezTo>
                    <a:pt x="7835" y="414"/>
                    <a:pt x="7835" y="299"/>
                    <a:pt x="7777" y="184"/>
                  </a:cubicBezTo>
                  <a:cubicBezTo>
                    <a:pt x="7720" y="98"/>
                    <a:pt x="7633" y="40"/>
                    <a:pt x="7518" y="11"/>
                  </a:cubicBezTo>
                  <a:cubicBezTo>
                    <a:pt x="7497" y="11"/>
                    <a:pt x="7346" y="1"/>
                    <a:pt x="7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6"/>
            <p:cNvSpPr/>
            <p:nvPr/>
          </p:nvSpPr>
          <p:spPr>
            <a:xfrm>
              <a:off x="8428169" y="4524569"/>
              <a:ext cx="77283" cy="73275"/>
            </a:xfrm>
            <a:custGeom>
              <a:avLst/>
              <a:gdLst/>
              <a:ahLst/>
              <a:cxnLst/>
              <a:rect l="l" t="t" r="r" b="b"/>
              <a:pathLst>
                <a:path w="2622" h="2486" extrusionOk="0">
                  <a:moveTo>
                    <a:pt x="1366" y="1"/>
                  </a:moveTo>
                  <a:cubicBezTo>
                    <a:pt x="1022" y="1"/>
                    <a:pt x="671" y="131"/>
                    <a:pt x="404" y="383"/>
                  </a:cubicBezTo>
                  <a:cubicBezTo>
                    <a:pt x="145" y="613"/>
                    <a:pt x="1" y="930"/>
                    <a:pt x="1" y="1276"/>
                  </a:cubicBezTo>
                  <a:cubicBezTo>
                    <a:pt x="1" y="1593"/>
                    <a:pt x="145" y="1910"/>
                    <a:pt x="375" y="2140"/>
                  </a:cubicBezTo>
                  <a:cubicBezTo>
                    <a:pt x="635" y="2370"/>
                    <a:pt x="951" y="2486"/>
                    <a:pt x="1297" y="2486"/>
                  </a:cubicBezTo>
                  <a:cubicBezTo>
                    <a:pt x="1614" y="2486"/>
                    <a:pt x="1959" y="2370"/>
                    <a:pt x="2219" y="2111"/>
                  </a:cubicBezTo>
                  <a:cubicBezTo>
                    <a:pt x="2478" y="1881"/>
                    <a:pt x="2622" y="1564"/>
                    <a:pt x="2622" y="1218"/>
                  </a:cubicBezTo>
                  <a:cubicBezTo>
                    <a:pt x="2622" y="901"/>
                    <a:pt x="2507" y="585"/>
                    <a:pt x="2248" y="354"/>
                  </a:cubicBezTo>
                  <a:cubicBezTo>
                    <a:pt x="2010" y="117"/>
                    <a:pt x="1691" y="1"/>
                    <a:pt x="1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 name="Google Shape;415;p26"/>
          <p:cNvGrpSpPr/>
          <p:nvPr/>
        </p:nvGrpSpPr>
        <p:grpSpPr>
          <a:xfrm flipH="1">
            <a:off x="619376" y="5788137"/>
            <a:ext cx="629401" cy="820048"/>
            <a:chOff x="7702343" y="4341103"/>
            <a:chExt cx="472051" cy="615036"/>
          </a:xfrm>
        </p:grpSpPr>
        <p:sp>
          <p:nvSpPr>
            <p:cNvPr id="416" name="Google Shape;416;p26"/>
            <p:cNvSpPr/>
            <p:nvPr/>
          </p:nvSpPr>
          <p:spPr>
            <a:xfrm>
              <a:off x="7922210" y="4565566"/>
              <a:ext cx="101925" cy="390573"/>
            </a:xfrm>
            <a:custGeom>
              <a:avLst/>
              <a:gdLst/>
              <a:ahLst/>
              <a:cxnLst/>
              <a:rect l="l" t="t" r="r" b="b"/>
              <a:pathLst>
                <a:path w="3458" h="13251" extrusionOk="0">
                  <a:moveTo>
                    <a:pt x="1527" y="0"/>
                  </a:moveTo>
                  <a:cubicBezTo>
                    <a:pt x="1354" y="0"/>
                    <a:pt x="1210" y="115"/>
                    <a:pt x="1182" y="288"/>
                  </a:cubicBezTo>
                  <a:lnTo>
                    <a:pt x="1" y="12876"/>
                  </a:lnTo>
                  <a:cubicBezTo>
                    <a:pt x="1" y="12962"/>
                    <a:pt x="29" y="13077"/>
                    <a:pt x="87" y="13135"/>
                  </a:cubicBezTo>
                  <a:cubicBezTo>
                    <a:pt x="173" y="13221"/>
                    <a:pt x="260" y="13250"/>
                    <a:pt x="346" y="13250"/>
                  </a:cubicBezTo>
                  <a:lnTo>
                    <a:pt x="3083" y="13250"/>
                  </a:lnTo>
                  <a:cubicBezTo>
                    <a:pt x="3198" y="13250"/>
                    <a:pt x="3284" y="13221"/>
                    <a:pt x="3342" y="13135"/>
                  </a:cubicBezTo>
                  <a:cubicBezTo>
                    <a:pt x="3400" y="13077"/>
                    <a:pt x="3457" y="12991"/>
                    <a:pt x="3428" y="12876"/>
                  </a:cubicBezTo>
                  <a:lnTo>
                    <a:pt x="2622" y="317"/>
                  </a:lnTo>
                  <a:cubicBezTo>
                    <a:pt x="2622" y="144"/>
                    <a:pt x="2478" y="0"/>
                    <a:pt x="2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6"/>
            <p:cNvSpPr/>
            <p:nvPr/>
          </p:nvSpPr>
          <p:spPr>
            <a:xfrm>
              <a:off x="7936652" y="4568100"/>
              <a:ext cx="77283" cy="250479"/>
            </a:xfrm>
            <a:custGeom>
              <a:avLst/>
              <a:gdLst/>
              <a:ahLst/>
              <a:cxnLst/>
              <a:rect l="l" t="t" r="r" b="b"/>
              <a:pathLst>
                <a:path w="2622" h="8498" extrusionOk="0">
                  <a:moveTo>
                    <a:pt x="1095" y="1"/>
                  </a:moveTo>
                  <a:cubicBezTo>
                    <a:pt x="922" y="1"/>
                    <a:pt x="749" y="145"/>
                    <a:pt x="749" y="317"/>
                  </a:cubicBezTo>
                  <a:lnTo>
                    <a:pt x="0" y="8123"/>
                  </a:lnTo>
                  <a:cubicBezTo>
                    <a:pt x="0" y="8239"/>
                    <a:pt x="58" y="8354"/>
                    <a:pt x="173" y="8440"/>
                  </a:cubicBezTo>
                  <a:cubicBezTo>
                    <a:pt x="231" y="8469"/>
                    <a:pt x="288" y="8498"/>
                    <a:pt x="346" y="8498"/>
                  </a:cubicBezTo>
                  <a:cubicBezTo>
                    <a:pt x="404" y="8498"/>
                    <a:pt x="461" y="8498"/>
                    <a:pt x="519" y="8469"/>
                  </a:cubicBezTo>
                  <a:cubicBezTo>
                    <a:pt x="1181" y="8094"/>
                    <a:pt x="1844" y="7691"/>
                    <a:pt x="2477" y="7230"/>
                  </a:cubicBezTo>
                  <a:cubicBezTo>
                    <a:pt x="2564" y="7173"/>
                    <a:pt x="2621" y="7058"/>
                    <a:pt x="2593" y="6942"/>
                  </a:cubicBezTo>
                  <a:lnTo>
                    <a:pt x="2189" y="346"/>
                  </a:lnTo>
                  <a:cubicBezTo>
                    <a:pt x="2161" y="145"/>
                    <a:pt x="2017" y="1"/>
                    <a:pt x="18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6"/>
            <p:cNvSpPr/>
            <p:nvPr/>
          </p:nvSpPr>
          <p:spPr>
            <a:xfrm>
              <a:off x="7702343" y="4506237"/>
              <a:ext cx="259822" cy="91608"/>
            </a:xfrm>
            <a:custGeom>
              <a:avLst/>
              <a:gdLst/>
              <a:ahLst/>
              <a:cxnLst/>
              <a:rect l="l" t="t" r="r" b="b"/>
              <a:pathLst>
                <a:path w="8815" h="3108" extrusionOk="0">
                  <a:moveTo>
                    <a:pt x="3720" y="0"/>
                  </a:moveTo>
                  <a:cubicBezTo>
                    <a:pt x="1809" y="0"/>
                    <a:pt x="281" y="721"/>
                    <a:pt x="231" y="746"/>
                  </a:cubicBezTo>
                  <a:cubicBezTo>
                    <a:pt x="116" y="803"/>
                    <a:pt x="29" y="919"/>
                    <a:pt x="29" y="1034"/>
                  </a:cubicBezTo>
                  <a:cubicBezTo>
                    <a:pt x="0" y="1149"/>
                    <a:pt x="58" y="1264"/>
                    <a:pt x="144" y="1322"/>
                  </a:cubicBezTo>
                  <a:cubicBezTo>
                    <a:pt x="202" y="1408"/>
                    <a:pt x="1901" y="2791"/>
                    <a:pt x="4206" y="3050"/>
                  </a:cubicBezTo>
                  <a:cubicBezTo>
                    <a:pt x="4494" y="3108"/>
                    <a:pt x="4782" y="3108"/>
                    <a:pt x="5070" y="3108"/>
                  </a:cubicBezTo>
                  <a:cubicBezTo>
                    <a:pt x="7000" y="3108"/>
                    <a:pt x="8526" y="2388"/>
                    <a:pt x="8613" y="2359"/>
                  </a:cubicBezTo>
                  <a:cubicBezTo>
                    <a:pt x="8699" y="2301"/>
                    <a:pt x="8786" y="2186"/>
                    <a:pt x="8786" y="2071"/>
                  </a:cubicBezTo>
                  <a:cubicBezTo>
                    <a:pt x="8814" y="1956"/>
                    <a:pt x="8757" y="1840"/>
                    <a:pt x="8670" y="1783"/>
                  </a:cubicBezTo>
                  <a:cubicBezTo>
                    <a:pt x="8613" y="1696"/>
                    <a:pt x="6913" y="314"/>
                    <a:pt x="4609" y="54"/>
                  </a:cubicBezTo>
                  <a:cubicBezTo>
                    <a:pt x="4306" y="17"/>
                    <a:pt x="4009" y="0"/>
                    <a:pt x="3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6"/>
            <p:cNvSpPr/>
            <p:nvPr/>
          </p:nvSpPr>
          <p:spPr>
            <a:xfrm>
              <a:off x="7950239" y="4341103"/>
              <a:ext cx="133315" cy="235535"/>
            </a:xfrm>
            <a:custGeom>
              <a:avLst/>
              <a:gdLst/>
              <a:ahLst/>
              <a:cxnLst/>
              <a:rect l="l" t="t" r="r" b="b"/>
              <a:pathLst>
                <a:path w="4523" h="7991" extrusionOk="0">
                  <a:moveTo>
                    <a:pt x="3607" y="1"/>
                  </a:moveTo>
                  <a:cubicBezTo>
                    <a:pt x="3528" y="1"/>
                    <a:pt x="3434" y="27"/>
                    <a:pt x="3370" y="69"/>
                  </a:cubicBezTo>
                  <a:cubicBezTo>
                    <a:pt x="3313" y="127"/>
                    <a:pt x="1527" y="1423"/>
                    <a:pt x="778" y="3497"/>
                  </a:cubicBezTo>
                  <a:cubicBezTo>
                    <a:pt x="0" y="5600"/>
                    <a:pt x="605" y="7645"/>
                    <a:pt x="634" y="7731"/>
                  </a:cubicBezTo>
                  <a:cubicBezTo>
                    <a:pt x="663" y="7847"/>
                    <a:pt x="749" y="7933"/>
                    <a:pt x="835" y="7962"/>
                  </a:cubicBezTo>
                  <a:cubicBezTo>
                    <a:pt x="893" y="7991"/>
                    <a:pt x="922" y="7991"/>
                    <a:pt x="951" y="7991"/>
                  </a:cubicBezTo>
                  <a:cubicBezTo>
                    <a:pt x="1037" y="7991"/>
                    <a:pt x="1095" y="7962"/>
                    <a:pt x="1152" y="7933"/>
                  </a:cubicBezTo>
                  <a:cubicBezTo>
                    <a:pt x="1239" y="7875"/>
                    <a:pt x="3025" y="6579"/>
                    <a:pt x="3774" y="4476"/>
                  </a:cubicBezTo>
                  <a:cubicBezTo>
                    <a:pt x="4522" y="2403"/>
                    <a:pt x="3946" y="329"/>
                    <a:pt x="3918" y="242"/>
                  </a:cubicBezTo>
                  <a:cubicBezTo>
                    <a:pt x="3889" y="156"/>
                    <a:pt x="3802" y="69"/>
                    <a:pt x="3687" y="12"/>
                  </a:cubicBezTo>
                  <a:cubicBezTo>
                    <a:pt x="3664" y="4"/>
                    <a:pt x="3637" y="1"/>
                    <a:pt x="3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6"/>
            <p:cNvSpPr/>
            <p:nvPr/>
          </p:nvSpPr>
          <p:spPr>
            <a:xfrm>
              <a:off x="7970604" y="4573199"/>
              <a:ext cx="203790" cy="168125"/>
            </a:xfrm>
            <a:custGeom>
              <a:avLst/>
              <a:gdLst/>
              <a:ahLst/>
              <a:cxnLst/>
              <a:rect l="l" t="t" r="r" b="b"/>
              <a:pathLst>
                <a:path w="6914" h="5704" extrusionOk="0">
                  <a:moveTo>
                    <a:pt x="404" y="0"/>
                  </a:moveTo>
                  <a:cubicBezTo>
                    <a:pt x="260" y="0"/>
                    <a:pt x="173" y="29"/>
                    <a:pt x="87" y="116"/>
                  </a:cubicBezTo>
                  <a:cubicBezTo>
                    <a:pt x="0" y="231"/>
                    <a:pt x="0" y="346"/>
                    <a:pt x="29" y="461"/>
                  </a:cubicBezTo>
                  <a:cubicBezTo>
                    <a:pt x="58" y="548"/>
                    <a:pt x="634" y="2593"/>
                    <a:pt x="2420" y="4004"/>
                  </a:cubicBezTo>
                  <a:cubicBezTo>
                    <a:pt x="4206" y="5444"/>
                    <a:pt x="6424" y="5704"/>
                    <a:pt x="6510" y="5704"/>
                  </a:cubicBezTo>
                  <a:lnTo>
                    <a:pt x="6539" y="5704"/>
                  </a:lnTo>
                  <a:cubicBezTo>
                    <a:pt x="6654" y="5704"/>
                    <a:pt x="6741" y="5646"/>
                    <a:pt x="6798" y="5588"/>
                  </a:cubicBezTo>
                  <a:cubicBezTo>
                    <a:pt x="6885" y="5502"/>
                    <a:pt x="6913" y="5358"/>
                    <a:pt x="6885" y="5272"/>
                  </a:cubicBezTo>
                  <a:cubicBezTo>
                    <a:pt x="6856" y="5185"/>
                    <a:pt x="6251" y="3140"/>
                    <a:pt x="4465" y="1700"/>
                  </a:cubicBezTo>
                  <a:cubicBezTo>
                    <a:pt x="2708" y="260"/>
                    <a:pt x="490" y="29"/>
                    <a:pt x="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6"/>
            <p:cNvSpPr/>
            <p:nvPr/>
          </p:nvSpPr>
          <p:spPr>
            <a:xfrm>
              <a:off x="7937506" y="4540160"/>
              <a:ext cx="79818" cy="72980"/>
            </a:xfrm>
            <a:custGeom>
              <a:avLst/>
              <a:gdLst/>
              <a:ahLst/>
              <a:cxnLst/>
              <a:rect l="l" t="t" r="r" b="b"/>
              <a:pathLst>
                <a:path w="2708" h="2476" extrusionOk="0">
                  <a:moveTo>
                    <a:pt x="1343" y="1"/>
                  </a:moveTo>
                  <a:cubicBezTo>
                    <a:pt x="846" y="1"/>
                    <a:pt x="356" y="274"/>
                    <a:pt x="144" y="718"/>
                  </a:cubicBezTo>
                  <a:cubicBezTo>
                    <a:pt x="0" y="1006"/>
                    <a:pt x="0" y="1323"/>
                    <a:pt x="115" y="1640"/>
                  </a:cubicBezTo>
                  <a:cubicBezTo>
                    <a:pt x="231" y="1957"/>
                    <a:pt x="490" y="2216"/>
                    <a:pt x="807" y="2360"/>
                  </a:cubicBezTo>
                  <a:cubicBezTo>
                    <a:pt x="979" y="2446"/>
                    <a:pt x="1181" y="2475"/>
                    <a:pt x="1354" y="2475"/>
                  </a:cubicBezTo>
                  <a:cubicBezTo>
                    <a:pt x="1872" y="2475"/>
                    <a:pt x="2333" y="2216"/>
                    <a:pt x="2535" y="1784"/>
                  </a:cubicBezTo>
                  <a:cubicBezTo>
                    <a:pt x="2679" y="1496"/>
                    <a:pt x="2708" y="1150"/>
                    <a:pt x="2592" y="862"/>
                  </a:cubicBezTo>
                  <a:cubicBezTo>
                    <a:pt x="2477" y="545"/>
                    <a:pt x="2218" y="257"/>
                    <a:pt x="1872" y="113"/>
                  </a:cubicBezTo>
                  <a:cubicBezTo>
                    <a:pt x="1704" y="37"/>
                    <a:pt x="1523" y="1"/>
                    <a:pt x="1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8576983"/>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dk2"/>
        </a:solidFill>
        <a:effectLst/>
      </p:bgPr>
    </p:bg>
    <p:spTree>
      <p:nvGrpSpPr>
        <p:cNvPr id="1" name="Shape 422"/>
        <p:cNvGrpSpPr/>
        <p:nvPr/>
      </p:nvGrpSpPr>
      <p:grpSpPr>
        <a:xfrm>
          <a:off x="0" y="0"/>
          <a:ext cx="0" cy="0"/>
          <a:chOff x="0" y="0"/>
          <a:chExt cx="0" cy="0"/>
        </a:xfrm>
      </p:grpSpPr>
      <p:sp>
        <p:nvSpPr>
          <p:cNvPr id="423" name="Google Shape;423;p27"/>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27"/>
          <p:cNvSpPr txBox="1">
            <a:spLocks noGrp="1"/>
          </p:cNvSpPr>
          <p:nvPr>
            <p:ph type="title"/>
          </p:nvPr>
        </p:nvSpPr>
        <p:spPr>
          <a:xfrm>
            <a:off x="950800" y="619224"/>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425" name="Google Shape;425;p27"/>
          <p:cNvSpPr/>
          <p:nvPr/>
        </p:nvSpPr>
        <p:spPr>
          <a:xfrm flipH="1">
            <a:off x="713683" y="520024"/>
            <a:ext cx="768919" cy="265360"/>
          </a:xfrm>
          <a:custGeom>
            <a:avLst/>
            <a:gdLst/>
            <a:ahLst/>
            <a:cxnLst/>
            <a:rect l="l" t="t" r="r" b="b"/>
            <a:pathLst>
              <a:path w="21345" h="7367" extrusionOk="0">
                <a:moveTo>
                  <a:pt x="15715" y="1"/>
                </a:moveTo>
                <a:cubicBezTo>
                  <a:pt x="15279" y="1"/>
                  <a:pt x="14834" y="111"/>
                  <a:pt x="14431" y="339"/>
                </a:cubicBezTo>
                <a:cubicBezTo>
                  <a:pt x="14057" y="569"/>
                  <a:pt x="13769" y="828"/>
                  <a:pt x="13567" y="1145"/>
                </a:cubicBezTo>
                <a:cubicBezTo>
                  <a:pt x="13115" y="550"/>
                  <a:pt x="12349" y="172"/>
                  <a:pt x="11576" y="172"/>
                </a:cubicBezTo>
                <a:cubicBezTo>
                  <a:pt x="11413" y="172"/>
                  <a:pt x="11250" y="188"/>
                  <a:pt x="11090" y="224"/>
                </a:cubicBezTo>
                <a:cubicBezTo>
                  <a:pt x="10255" y="425"/>
                  <a:pt x="9564" y="1116"/>
                  <a:pt x="9333" y="1894"/>
                </a:cubicBezTo>
                <a:cubicBezTo>
                  <a:pt x="8888" y="1520"/>
                  <a:pt x="8291" y="1278"/>
                  <a:pt x="7681" y="1278"/>
                </a:cubicBezTo>
                <a:cubicBezTo>
                  <a:pt x="7541" y="1278"/>
                  <a:pt x="7400" y="1291"/>
                  <a:pt x="7259" y="1318"/>
                </a:cubicBezTo>
                <a:cubicBezTo>
                  <a:pt x="6395" y="1433"/>
                  <a:pt x="5675" y="2038"/>
                  <a:pt x="5358" y="2787"/>
                </a:cubicBezTo>
                <a:cubicBezTo>
                  <a:pt x="5008" y="2542"/>
                  <a:pt x="4584" y="2403"/>
                  <a:pt x="4162" y="2403"/>
                </a:cubicBezTo>
                <a:cubicBezTo>
                  <a:pt x="3890" y="2403"/>
                  <a:pt x="3619" y="2461"/>
                  <a:pt x="3371" y="2585"/>
                </a:cubicBezTo>
                <a:cubicBezTo>
                  <a:pt x="2939" y="2816"/>
                  <a:pt x="2622" y="3190"/>
                  <a:pt x="2478" y="3680"/>
                </a:cubicBezTo>
                <a:cubicBezTo>
                  <a:pt x="2420" y="3882"/>
                  <a:pt x="2420" y="4112"/>
                  <a:pt x="2420" y="4314"/>
                </a:cubicBezTo>
                <a:cubicBezTo>
                  <a:pt x="2318" y="4302"/>
                  <a:pt x="2217" y="4297"/>
                  <a:pt x="2116" y="4297"/>
                </a:cubicBezTo>
                <a:cubicBezTo>
                  <a:pt x="1703" y="4297"/>
                  <a:pt x="1304" y="4393"/>
                  <a:pt x="980" y="4602"/>
                </a:cubicBezTo>
                <a:cubicBezTo>
                  <a:pt x="289" y="5063"/>
                  <a:pt x="1" y="5898"/>
                  <a:pt x="289" y="6589"/>
                </a:cubicBezTo>
                <a:cubicBezTo>
                  <a:pt x="404" y="6877"/>
                  <a:pt x="663" y="7108"/>
                  <a:pt x="1009" y="7252"/>
                </a:cubicBezTo>
                <a:cubicBezTo>
                  <a:pt x="1210" y="7338"/>
                  <a:pt x="1441" y="7367"/>
                  <a:pt x="1642" y="7367"/>
                </a:cubicBezTo>
                <a:cubicBezTo>
                  <a:pt x="1873" y="7367"/>
                  <a:pt x="2103" y="7309"/>
                  <a:pt x="2305" y="7223"/>
                </a:cubicBezTo>
                <a:lnTo>
                  <a:pt x="19616" y="7309"/>
                </a:lnTo>
                <a:cubicBezTo>
                  <a:pt x="20192" y="7309"/>
                  <a:pt x="20711" y="6964"/>
                  <a:pt x="21028" y="6359"/>
                </a:cubicBezTo>
                <a:cubicBezTo>
                  <a:pt x="21344" y="5783"/>
                  <a:pt x="21200" y="5034"/>
                  <a:pt x="20711" y="4631"/>
                </a:cubicBezTo>
                <a:cubicBezTo>
                  <a:pt x="20538" y="4458"/>
                  <a:pt x="20307" y="4371"/>
                  <a:pt x="20048" y="4343"/>
                </a:cubicBezTo>
                <a:cubicBezTo>
                  <a:pt x="20048" y="4256"/>
                  <a:pt x="20077" y="4198"/>
                  <a:pt x="20077" y="4112"/>
                </a:cubicBezTo>
                <a:cubicBezTo>
                  <a:pt x="20135" y="3622"/>
                  <a:pt x="19991" y="3162"/>
                  <a:pt x="19645" y="2845"/>
                </a:cubicBezTo>
                <a:cubicBezTo>
                  <a:pt x="19366" y="2589"/>
                  <a:pt x="18992" y="2446"/>
                  <a:pt x="18586" y="2446"/>
                </a:cubicBezTo>
                <a:cubicBezTo>
                  <a:pt x="18489" y="2446"/>
                  <a:pt x="18391" y="2454"/>
                  <a:pt x="18291" y="2470"/>
                </a:cubicBezTo>
                <a:cubicBezTo>
                  <a:pt x="18205" y="2470"/>
                  <a:pt x="18147" y="2470"/>
                  <a:pt x="18061" y="2499"/>
                </a:cubicBezTo>
                <a:cubicBezTo>
                  <a:pt x="18061" y="2211"/>
                  <a:pt x="18032" y="1923"/>
                  <a:pt x="17946" y="1635"/>
                </a:cubicBezTo>
                <a:cubicBezTo>
                  <a:pt x="17715" y="944"/>
                  <a:pt x="17197" y="368"/>
                  <a:pt x="16534" y="137"/>
                </a:cubicBezTo>
                <a:cubicBezTo>
                  <a:pt x="16274" y="47"/>
                  <a:pt x="15997" y="1"/>
                  <a:pt x="1571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39591992"/>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2"/>
        </a:solidFill>
        <a:effectLst/>
      </p:bgPr>
    </p:bg>
    <p:spTree>
      <p:nvGrpSpPr>
        <p:cNvPr id="1" name="Shape 426"/>
        <p:cNvGrpSpPr/>
        <p:nvPr/>
      </p:nvGrpSpPr>
      <p:grpSpPr>
        <a:xfrm>
          <a:off x="0" y="0"/>
          <a:ext cx="0" cy="0"/>
          <a:chOff x="0" y="0"/>
          <a:chExt cx="0" cy="0"/>
        </a:xfrm>
      </p:grpSpPr>
      <p:sp>
        <p:nvSpPr>
          <p:cNvPr id="427" name="Google Shape;427;p28"/>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28"/>
          <p:cNvSpPr txBox="1">
            <a:spLocks noGrp="1"/>
          </p:cNvSpPr>
          <p:nvPr>
            <p:ph type="subTitle" idx="1"/>
          </p:nvPr>
        </p:nvSpPr>
        <p:spPr>
          <a:xfrm>
            <a:off x="3171600" y="1997735"/>
            <a:ext cx="5848800" cy="1463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429" name="Google Shape;429;p28"/>
          <p:cNvSpPr txBox="1">
            <a:spLocks noGrp="1"/>
          </p:cNvSpPr>
          <p:nvPr>
            <p:ph type="title"/>
          </p:nvPr>
        </p:nvSpPr>
        <p:spPr>
          <a:xfrm>
            <a:off x="3171600" y="876344"/>
            <a:ext cx="5848800" cy="109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66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430" name="Google Shape;430;p28"/>
          <p:cNvSpPr txBox="1"/>
          <p:nvPr/>
        </p:nvSpPr>
        <p:spPr>
          <a:xfrm>
            <a:off x="3171600" y="4450133"/>
            <a:ext cx="5848800" cy="8372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400"/>
              </a:spcBef>
              <a:spcAft>
                <a:spcPts val="0"/>
              </a:spcAft>
              <a:buNone/>
            </a:pPr>
            <a:r>
              <a:rPr lang="en" sz="1600">
                <a:solidFill>
                  <a:schemeClr val="dk1"/>
                </a:solidFill>
                <a:latin typeface="Rubik"/>
                <a:ea typeface="Rubik"/>
                <a:cs typeface="Rubik"/>
                <a:sym typeface="Rubik"/>
              </a:rPr>
              <a:t>Credits: This presentation template was created by </a:t>
            </a:r>
            <a:r>
              <a:rPr lang="en" sz="1600" u="sng">
                <a:solidFill>
                  <a:schemeClr val="dk1"/>
                </a:solidFill>
                <a:latin typeface="Rubik SemiBold"/>
                <a:ea typeface="Rubik SemiBold"/>
                <a:cs typeface="Rubik SemiBold"/>
                <a:sym typeface="Rubik SemiBold"/>
                <a:hlinkClick r:id="rId2">
                  <a:extLst>
                    <a:ext uri="{A12FA001-AC4F-418D-AE19-62706E023703}">
                      <ahyp:hlinkClr xmlns:ahyp="http://schemas.microsoft.com/office/drawing/2018/hyperlinkcolor" val="tx"/>
                    </a:ext>
                  </a:extLst>
                </a:hlinkClick>
              </a:rPr>
              <a:t>Slidesgo</a:t>
            </a:r>
            <a:r>
              <a:rPr lang="en" sz="1600">
                <a:solidFill>
                  <a:schemeClr val="dk1"/>
                </a:solidFill>
                <a:latin typeface="Rubik"/>
                <a:ea typeface="Rubik"/>
                <a:cs typeface="Rubik"/>
                <a:sym typeface="Rubik"/>
              </a:rPr>
              <a:t>, and includes icons by </a:t>
            </a:r>
            <a:r>
              <a:rPr lang="en" sz="1600" u="sng">
                <a:solidFill>
                  <a:schemeClr val="dk1"/>
                </a:solidFill>
                <a:latin typeface="Rubik SemiBold"/>
                <a:ea typeface="Rubik SemiBold"/>
                <a:cs typeface="Rubik SemiBold"/>
                <a:sym typeface="Rubik SemiBold"/>
                <a:hlinkClick r:id="rId3">
                  <a:extLst>
                    <a:ext uri="{A12FA001-AC4F-418D-AE19-62706E023703}">
                      <ahyp:hlinkClr xmlns:ahyp="http://schemas.microsoft.com/office/drawing/2018/hyperlinkcolor" val="tx"/>
                    </a:ext>
                  </a:extLst>
                </a:hlinkClick>
              </a:rPr>
              <a:t>Flaticon</a:t>
            </a:r>
            <a:r>
              <a:rPr lang="en" sz="1600" b="1">
                <a:solidFill>
                  <a:schemeClr val="dk1"/>
                </a:solidFill>
                <a:latin typeface="Rubik"/>
                <a:ea typeface="Rubik"/>
                <a:cs typeface="Rubik"/>
                <a:sym typeface="Rubik"/>
              </a:rPr>
              <a:t> </a:t>
            </a:r>
            <a:r>
              <a:rPr lang="en" sz="1600">
                <a:solidFill>
                  <a:schemeClr val="dk1"/>
                </a:solidFill>
                <a:latin typeface="Rubik"/>
                <a:ea typeface="Rubik"/>
                <a:cs typeface="Rubik"/>
                <a:sym typeface="Rubik"/>
              </a:rPr>
              <a:t>and infographics &amp; images by </a:t>
            </a:r>
            <a:r>
              <a:rPr lang="en" sz="1600" u="sng">
                <a:solidFill>
                  <a:schemeClr val="dk1"/>
                </a:solidFill>
                <a:latin typeface="Rubik SemiBold"/>
                <a:ea typeface="Rubik SemiBold"/>
                <a:cs typeface="Rubik SemiBold"/>
                <a:sym typeface="Rubik SemiBold"/>
                <a:hlinkClick r:id="rId4">
                  <a:extLst>
                    <a:ext uri="{A12FA001-AC4F-418D-AE19-62706E023703}">
                      <ahyp:hlinkClr xmlns:ahyp="http://schemas.microsoft.com/office/drawing/2018/hyperlinkcolor" val="tx"/>
                    </a:ext>
                  </a:extLst>
                </a:hlinkClick>
              </a:rPr>
              <a:t>Freepik</a:t>
            </a:r>
            <a:endParaRPr sz="1600" u="sng">
              <a:solidFill>
                <a:schemeClr val="dk1"/>
              </a:solidFill>
              <a:latin typeface="Rubik SemiBold"/>
              <a:ea typeface="Rubik SemiBold"/>
              <a:cs typeface="Rubik SemiBold"/>
              <a:sym typeface="Rubik SemiBold"/>
            </a:endParaRPr>
          </a:p>
        </p:txBody>
      </p:sp>
      <p:grpSp>
        <p:nvGrpSpPr>
          <p:cNvPr id="431" name="Google Shape;431;p28"/>
          <p:cNvGrpSpPr/>
          <p:nvPr/>
        </p:nvGrpSpPr>
        <p:grpSpPr>
          <a:xfrm rot="5400000" flipH="1">
            <a:off x="11348511" y="3074140"/>
            <a:ext cx="549613" cy="755507"/>
            <a:chOff x="8656489" y="4096750"/>
            <a:chExt cx="412210" cy="566630"/>
          </a:xfrm>
        </p:grpSpPr>
        <p:sp>
          <p:nvSpPr>
            <p:cNvPr id="432" name="Google Shape;432;p28"/>
            <p:cNvSpPr/>
            <p:nvPr/>
          </p:nvSpPr>
          <p:spPr>
            <a:xfrm>
              <a:off x="8715703" y="4436959"/>
              <a:ext cx="82474" cy="222955"/>
            </a:xfrm>
            <a:custGeom>
              <a:avLst/>
              <a:gdLst/>
              <a:ahLst/>
              <a:cxnLst/>
              <a:rect l="l" t="t" r="r" b="b"/>
              <a:pathLst>
                <a:path w="2046" h="5531" extrusionOk="0">
                  <a:moveTo>
                    <a:pt x="346" y="0"/>
                  </a:moveTo>
                  <a:cubicBezTo>
                    <a:pt x="145" y="0"/>
                    <a:pt x="1" y="144"/>
                    <a:pt x="1" y="346"/>
                  </a:cubicBezTo>
                  <a:lnTo>
                    <a:pt x="1" y="4263"/>
                  </a:lnTo>
                  <a:cubicBezTo>
                    <a:pt x="1" y="4983"/>
                    <a:pt x="433" y="5530"/>
                    <a:pt x="1009" y="5530"/>
                  </a:cubicBezTo>
                  <a:cubicBezTo>
                    <a:pt x="1585" y="5530"/>
                    <a:pt x="2046" y="4983"/>
                    <a:pt x="2046" y="4263"/>
                  </a:cubicBezTo>
                  <a:lnTo>
                    <a:pt x="2046" y="346"/>
                  </a:lnTo>
                  <a:cubicBezTo>
                    <a:pt x="2046" y="144"/>
                    <a:pt x="1873" y="0"/>
                    <a:pt x="1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8"/>
            <p:cNvSpPr/>
            <p:nvPr/>
          </p:nvSpPr>
          <p:spPr>
            <a:xfrm>
              <a:off x="8933976" y="4440425"/>
              <a:ext cx="83643" cy="222955"/>
            </a:xfrm>
            <a:custGeom>
              <a:avLst/>
              <a:gdLst/>
              <a:ahLst/>
              <a:cxnLst/>
              <a:rect l="l" t="t" r="r" b="b"/>
              <a:pathLst>
                <a:path w="2075" h="5531" extrusionOk="0">
                  <a:moveTo>
                    <a:pt x="346" y="1"/>
                  </a:moveTo>
                  <a:cubicBezTo>
                    <a:pt x="173" y="1"/>
                    <a:pt x="1" y="145"/>
                    <a:pt x="1" y="346"/>
                  </a:cubicBezTo>
                  <a:lnTo>
                    <a:pt x="1" y="4264"/>
                  </a:lnTo>
                  <a:cubicBezTo>
                    <a:pt x="1" y="4984"/>
                    <a:pt x="462" y="5531"/>
                    <a:pt x="1038" y="5531"/>
                  </a:cubicBezTo>
                  <a:cubicBezTo>
                    <a:pt x="1614" y="5531"/>
                    <a:pt x="2075" y="4984"/>
                    <a:pt x="2075" y="4264"/>
                  </a:cubicBezTo>
                  <a:lnTo>
                    <a:pt x="2075" y="346"/>
                  </a:lnTo>
                  <a:cubicBezTo>
                    <a:pt x="2075" y="145"/>
                    <a:pt x="1902" y="1"/>
                    <a:pt x="17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8"/>
            <p:cNvSpPr/>
            <p:nvPr/>
          </p:nvSpPr>
          <p:spPr>
            <a:xfrm>
              <a:off x="8656489" y="4096750"/>
              <a:ext cx="412210" cy="364604"/>
            </a:xfrm>
            <a:custGeom>
              <a:avLst/>
              <a:gdLst/>
              <a:ahLst/>
              <a:cxnLst/>
              <a:rect l="l" t="t" r="r" b="b"/>
              <a:pathLst>
                <a:path w="10226" h="9045" extrusionOk="0">
                  <a:moveTo>
                    <a:pt x="2218" y="0"/>
                  </a:moveTo>
                  <a:cubicBezTo>
                    <a:pt x="1009" y="0"/>
                    <a:pt x="0" y="1037"/>
                    <a:pt x="0" y="2362"/>
                  </a:cubicBezTo>
                  <a:lnTo>
                    <a:pt x="0" y="9045"/>
                  </a:lnTo>
                  <a:lnTo>
                    <a:pt x="10226" y="9045"/>
                  </a:lnTo>
                  <a:lnTo>
                    <a:pt x="10226" y="2362"/>
                  </a:lnTo>
                  <a:cubicBezTo>
                    <a:pt x="10226" y="1037"/>
                    <a:pt x="9247" y="0"/>
                    <a:pt x="8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28"/>
            <p:cNvSpPr/>
            <p:nvPr/>
          </p:nvSpPr>
          <p:spPr>
            <a:xfrm>
              <a:off x="8742387" y="4142340"/>
              <a:ext cx="267094" cy="272576"/>
            </a:xfrm>
            <a:custGeom>
              <a:avLst/>
              <a:gdLst/>
              <a:ahLst/>
              <a:cxnLst/>
              <a:rect l="l" t="t" r="r" b="b"/>
              <a:pathLst>
                <a:path w="6626" h="6762" extrusionOk="0">
                  <a:moveTo>
                    <a:pt x="3365" y="0"/>
                  </a:moveTo>
                  <a:cubicBezTo>
                    <a:pt x="3272" y="0"/>
                    <a:pt x="3182" y="38"/>
                    <a:pt x="3112" y="108"/>
                  </a:cubicBezTo>
                  <a:lnTo>
                    <a:pt x="116" y="3277"/>
                  </a:lnTo>
                  <a:cubicBezTo>
                    <a:pt x="30" y="3363"/>
                    <a:pt x="1" y="3536"/>
                    <a:pt x="59" y="3651"/>
                  </a:cubicBezTo>
                  <a:cubicBezTo>
                    <a:pt x="109" y="3776"/>
                    <a:pt x="224" y="3858"/>
                    <a:pt x="349" y="3858"/>
                  </a:cubicBezTo>
                  <a:cubicBezTo>
                    <a:pt x="367" y="3858"/>
                    <a:pt x="386" y="3856"/>
                    <a:pt x="404" y="3853"/>
                  </a:cubicBezTo>
                  <a:lnTo>
                    <a:pt x="2795" y="3651"/>
                  </a:lnTo>
                  <a:lnTo>
                    <a:pt x="2795" y="3651"/>
                  </a:lnTo>
                  <a:lnTo>
                    <a:pt x="1556" y="6272"/>
                  </a:lnTo>
                  <a:cubicBezTo>
                    <a:pt x="1470" y="6416"/>
                    <a:pt x="1528" y="6618"/>
                    <a:pt x="1672" y="6704"/>
                  </a:cubicBezTo>
                  <a:cubicBezTo>
                    <a:pt x="1729" y="6733"/>
                    <a:pt x="1787" y="6762"/>
                    <a:pt x="1873" y="6762"/>
                  </a:cubicBezTo>
                  <a:cubicBezTo>
                    <a:pt x="1960" y="6762"/>
                    <a:pt x="2046" y="6733"/>
                    <a:pt x="2104" y="6647"/>
                  </a:cubicBezTo>
                  <a:lnTo>
                    <a:pt x="6511" y="2153"/>
                  </a:lnTo>
                  <a:cubicBezTo>
                    <a:pt x="6597" y="2067"/>
                    <a:pt x="6626" y="1894"/>
                    <a:pt x="6568" y="1779"/>
                  </a:cubicBezTo>
                  <a:cubicBezTo>
                    <a:pt x="6511" y="1635"/>
                    <a:pt x="6367" y="1577"/>
                    <a:pt x="6223" y="1577"/>
                  </a:cubicBezTo>
                  <a:lnTo>
                    <a:pt x="3285" y="1808"/>
                  </a:lnTo>
                  <a:lnTo>
                    <a:pt x="3688" y="425"/>
                  </a:lnTo>
                  <a:cubicBezTo>
                    <a:pt x="3746" y="281"/>
                    <a:pt x="3688" y="108"/>
                    <a:pt x="3544" y="50"/>
                  </a:cubicBezTo>
                  <a:cubicBezTo>
                    <a:pt x="3487" y="16"/>
                    <a:pt x="3426" y="0"/>
                    <a:pt x="3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436" name="Google Shape;436;p28"/>
          <p:cNvCxnSpPr/>
          <p:nvPr/>
        </p:nvCxnSpPr>
        <p:spPr>
          <a:xfrm rot="10800000">
            <a:off x="12001064" y="3429000"/>
            <a:ext cx="401600" cy="0"/>
          </a:xfrm>
          <a:prstGeom prst="straightConnector1">
            <a:avLst/>
          </a:prstGeom>
          <a:noFill/>
          <a:ln w="19050" cap="flat" cmpd="sng">
            <a:solidFill>
              <a:schemeClr val="accent1"/>
            </a:solidFill>
            <a:prstDash val="solid"/>
            <a:round/>
            <a:headEnd type="none" w="med" len="med"/>
            <a:tailEnd type="none" w="med" len="med"/>
          </a:ln>
        </p:spPr>
      </p:cxnSp>
      <p:grpSp>
        <p:nvGrpSpPr>
          <p:cNvPr id="437" name="Google Shape;437;p28"/>
          <p:cNvGrpSpPr/>
          <p:nvPr/>
        </p:nvGrpSpPr>
        <p:grpSpPr>
          <a:xfrm>
            <a:off x="839633" y="5945400"/>
            <a:ext cx="2103352" cy="649837"/>
            <a:chOff x="629725" y="4459050"/>
            <a:chExt cx="1577514" cy="487378"/>
          </a:xfrm>
        </p:grpSpPr>
        <p:sp>
          <p:nvSpPr>
            <p:cNvPr id="438" name="Google Shape;438;p28"/>
            <p:cNvSpPr/>
            <p:nvPr/>
          </p:nvSpPr>
          <p:spPr>
            <a:xfrm>
              <a:off x="800687" y="4768758"/>
              <a:ext cx="376382" cy="30023"/>
            </a:xfrm>
            <a:custGeom>
              <a:avLst/>
              <a:gdLst/>
              <a:ahLst/>
              <a:cxnLst/>
              <a:rect l="l" t="t" r="r" b="b"/>
              <a:pathLst>
                <a:path w="9766" h="779" extrusionOk="0">
                  <a:moveTo>
                    <a:pt x="346" y="1"/>
                  </a:moveTo>
                  <a:cubicBezTo>
                    <a:pt x="173" y="1"/>
                    <a:pt x="0" y="173"/>
                    <a:pt x="0" y="346"/>
                  </a:cubicBezTo>
                  <a:cubicBezTo>
                    <a:pt x="0" y="548"/>
                    <a:pt x="144" y="692"/>
                    <a:pt x="346" y="692"/>
                  </a:cubicBezTo>
                  <a:lnTo>
                    <a:pt x="9419" y="778"/>
                  </a:lnTo>
                  <a:cubicBezTo>
                    <a:pt x="9621" y="778"/>
                    <a:pt x="9765" y="605"/>
                    <a:pt x="9765" y="433"/>
                  </a:cubicBezTo>
                  <a:cubicBezTo>
                    <a:pt x="9765" y="231"/>
                    <a:pt x="9621" y="58"/>
                    <a:pt x="9419" y="58"/>
                  </a:cubicBezTo>
                  <a:lnTo>
                    <a:pt x="3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8"/>
            <p:cNvSpPr/>
            <p:nvPr/>
          </p:nvSpPr>
          <p:spPr>
            <a:xfrm>
              <a:off x="635275" y="4748795"/>
              <a:ext cx="72185" cy="26670"/>
            </a:xfrm>
            <a:custGeom>
              <a:avLst/>
              <a:gdLst/>
              <a:ahLst/>
              <a:cxnLst/>
              <a:rect l="l" t="t" r="r" b="b"/>
              <a:pathLst>
                <a:path w="1873" h="692" extrusionOk="0">
                  <a:moveTo>
                    <a:pt x="346" y="0"/>
                  </a:moveTo>
                  <a:cubicBezTo>
                    <a:pt x="145" y="0"/>
                    <a:pt x="1" y="144"/>
                    <a:pt x="1" y="346"/>
                  </a:cubicBezTo>
                  <a:cubicBezTo>
                    <a:pt x="1" y="547"/>
                    <a:pt x="145" y="691"/>
                    <a:pt x="346" y="691"/>
                  </a:cubicBezTo>
                  <a:lnTo>
                    <a:pt x="1527" y="691"/>
                  </a:lnTo>
                  <a:cubicBezTo>
                    <a:pt x="1700" y="691"/>
                    <a:pt x="1873" y="547"/>
                    <a:pt x="1873" y="346"/>
                  </a:cubicBezTo>
                  <a:cubicBezTo>
                    <a:pt x="1873" y="144"/>
                    <a:pt x="1700" y="0"/>
                    <a:pt x="1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8"/>
            <p:cNvSpPr/>
            <p:nvPr/>
          </p:nvSpPr>
          <p:spPr>
            <a:xfrm>
              <a:off x="629725" y="4789840"/>
              <a:ext cx="72185" cy="26708"/>
            </a:xfrm>
            <a:custGeom>
              <a:avLst/>
              <a:gdLst/>
              <a:ahLst/>
              <a:cxnLst/>
              <a:rect l="l" t="t" r="r" b="b"/>
              <a:pathLst>
                <a:path w="1873" h="693" extrusionOk="0">
                  <a:moveTo>
                    <a:pt x="346" y="1"/>
                  </a:moveTo>
                  <a:cubicBezTo>
                    <a:pt x="173" y="1"/>
                    <a:pt x="1" y="145"/>
                    <a:pt x="1" y="346"/>
                  </a:cubicBezTo>
                  <a:cubicBezTo>
                    <a:pt x="1" y="519"/>
                    <a:pt x="173" y="692"/>
                    <a:pt x="346" y="692"/>
                  </a:cubicBezTo>
                  <a:lnTo>
                    <a:pt x="1527" y="692"/>
                  </a:lnTo>
                  <a:cubicBezTo>
                    <a:pt x="1729" y="692"/>
                    <a:pt x="1873" y="519"/>
                    <a:pt x="1873" y="346"/>
                  </a:cubicBezTo>
                  <a:cubicBezTo>
                    <a:pt x="1873" y="145"/>
                    <a:pt x="1729" y="1"/>
                    <a:pt x="15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8"/>
            <p:cNvSpPr/>
            <p:nvPr/>
          </p:nvSpPr>
          <p:spPr>
            <a:xfrm>
              <a:off x="691889" y="4716575"/>
              <a:ext cx="144371" cy="131036"/>
            </a:xfrm>
            <a:custGeom>
              <a:avLst/>
              <a:gdLst/>
              <a:ahLst/>
              <a:cxnLst/>
              <a:rect l="l" t="t" r="r" b="b"/>
              <a:pathLst>
                <a:path w="3746" h="3400" extrusionOk="0">
                  <a:moveTo>
                    <a:pt x="346" y="1"/>
                  </a:moveTo>
                  <a:cubicBezTo>
                    <a:pt x="174" y="1"/>
                    <a:pt x="1" y="174"/>
                    <a:pt x="1" y="375"/>
                  </a:cubicBezTo>
                  <a:lnTo>
                    <a:pt x="1" y="3054"/>
                  </a:lnTo>
                  <a:cubicBezTo>
                    <a:pt x="1" y="3256"/>
                    <a:pt x="174" y="3400"/>
                    <a:pt x="346" y="3400"/>
                  </a:cubicBezTo>
                  <a:lnTo>
                    <a:pt x="2103" y="3400"/>
                  </a:lnTo>
                  <a:cubicBezTo>
                    <a:pt x="3025" y="3400"/>
                    <a:pt x="3745" y="2651"/>
                    <a:pt x="3745" y="1700"/>
                  </a:cubicBezTo>
                  <a:cubicBezTo>
                    <a:pt x="3745" y="778"/>
                    <a:pt x="3025"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8"/>
            <p:cNvSpPr/>
            <p:nvPr/>
          </p:nvSpPr>
          <p:spPr>
            <a:xfrm>
              <a:off x="1160338" y="4459050"/>
              <a:ext cx="1046901" cy="394110"/>
            </a:xfrm>
            <a:custGeom>
              <a:avLst/>
              <a:gdLst/>
              <a:ahLst/>
              <a:cxnLst/>
              <a:rect l="l" t="t" r="r" b="b"/>
              <a:pathLst>
                <a:path w="27164" h="10226" extrusionOk="0">
                  <a:moveTo>
                    <a:pt x="4754" y="0"/>
                  </a:moveTo>
                  <a:cubicBezTo>
                    <a:pt x="4638" y="0"/>
                    <a:pt x="4523" y="58"/>
                    <a:pt x="4466" y="144"/>
                  </a:cubicBezTo>
                  <a:lnTo>
                    <a:pt x="1124" y="5070"/>
                  </a:lnTo>
                  <a:lnTo>
                    <a:pt x="59" y="6539"/>
                  </a:lnTo>
                  <a:cubicBezTo>
                    <a:pt x="30" y="6596"/>
                    <a:pt x="1" y="6683"/>
                    <a:pt x="1" y="6740"/>
                  </a:cubicBezTo>
                  <a:lnTo>
                    <a:pt x="1" y="9851"/>
                  </a:lnTo>
                  <a:cubicBezTo>
                    <a:pt x="1" y="10053"/>
                    <a:pt x="145" y="10197"/>
                    <a:pt x="347" y="10197"/>
                  </a:cubicBezTo>
                  <a:lnTo>
                    <a:pt x="24974" y="10197"/>
                  </a:lnTo>
                  <a:cubicBezTo>
                    <a:pt x="25003" y="10226"/>
                    <a:pt x="25032" y="10226"/>
                    <a:pt x="25060" y="10226"/>
                  </a:cubicBezTo>
                  <a:cubicBezTo>
                    <a:pt x="25521" y="10226"/>
                    <a:pt x="26299" y="9909"/>
                    <a:pt x="26616" y="8670"/>
                  </a:cubicBezTo>
                  <a:cubicBezTo>
                    <a:pt x="26961" y="7374"/>
                    <a:pt x="27163" y="5559"/>
                    <a:pt x="24772" y="4782"/>
                  </a:cubicBezTo>
                  <a:cubicBezTo>
                    <a:pt x="24628" y="4724"/>
                    <a:pt x="24456" y="4695"/>
                    <a:pt x="24283" y="4638"/>
                  </a:cubicBezTo>
                  <a:cubicBezTo>
                    <a:pt x="23534" y="4407"/>
                    <a:pt x="22583" y="4148"/>
                    <a:pt x="21863" y="3457"/>
                  </a:cubicBezTo>
                  <a:cubicBezTo>
                    <a:pt x="20826" y="2420"/>
                    <a:pt x="18724" y="144"/>
                    <a:pt x="18695" y="115"/>
                  </a:cubicBezTo>
                  <a:cubicBezTo>
                    <a:pt x="18637" y="29"/>
                    <a:pt x="18551" y="0"/>
                    <a:pt x="18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8"/>
            <p:cNvSpPr/>
            <p:nvPr/>
          </p:nvSpPr>
          <p:spPr>
            <a:xfrm>
              <a:off x="1173673" y="4651096"/>
              <a:ext cx="909236" cy="187651"/>
            </a:xfrm>
            <a:custGeom>
              <a:avLst/>
              <a:gdLst/>
              <a:ahLst/>
              <a:cxnLst/>
              <a:rect l="l" t="t" r="r" b="b"/>
              <a:pathLst>
                <a:path w="23592" h="4869" extrusionOk="0">
                  <a:moveTo>
                    <a:pt x="1268" y="0"/>
                  </a:moveTo>
                  <a:lnTo>
                    <a:pt x="1066" y="288"/>
                  </a:lnTo>
                  <a:lnTo>
                    <a:pt x="1" y="1757"/>
                  </a:lnTo>
                  <a:lnTo>
                    <a:pt x="1" y="4868"/>
                  </a:lnTo>
                  <a:lnTo>
                    <a:pt x="23591" y="4868"/>
                  </a:lnTo>
                  <a:cubicBezTo>
                    <a:pt x="16044" y="4551"/>
                    <a:pt x="6251" y="1642"/>
                    <a:pt x="1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28"/>
            <p:cNvSpPr/>
            <p:nvPr/>
          </p:nvSpPr>
          <p:spPr>
            <a:xfrm>
              <a:off x="1225856" y="4694376"/>
              <a:ext cx="252013" cy="242031"/>
            </a:xfrm>
            <a:custGeom>
              <a:avLst/>
              <a:gdLst/>
              <a:ahLst/>
              <a:cxnLst/>
              <a:rect l="l" t="t" r="r" b="b"/>
              <a:pathLst>
                <a:path w="6539" h="6280" extrusionOk="0">
                  <a:moveTo>
                    <a:pt x="3284" y="1"/>
                  </a:moveTo>
                  <a:cubicBezTo>
                    <a:pt x="1469" y="1"/>
                    <a:pt x="0" y="1412"/>
                    <a:pt x="0" y="3140"/>
                  </a:cubicBezTo>
                  <a:cubicBezTo>
                    <a:pt x="0" y="4897"/>
                    <a:pt x="1469" y="6280"/>
                    <a:pt x="3284" y="6280"/>
                  </a:cubicBezTo>
                  <a:cubicBezTo>
                    <a:pt x="5070" y="6280"/>
                    <a:pt x="6539" y="4897"/>
                    <a:pt x="6539" y="3140"/>
                  </a:cubicBezTo>
                  <a:cubicBezTo>
                    <a:pt x="6539" y="1412"/>
                    <a:pt x="5070" y="1"/>
                    <a:pt x="32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8"/>
            <p:cNvSpPr/>
            <p:nvPr/>
          </p:nvSpPr>
          <p:spPr>
            <a:xfrm>
              <a:off x="1775353" y="4703279"/>
              <a:ext cx="252013" cy="243149"/>
            </a:xfrm>
            <a:custGeom>
              <a:avLst/>
              <a:gdLst/>
              <a:ahLst/>
              <a:cxnLst/>
              <a:rect l="l" t="t" r="r" b="b"/>
              <a:pathLst>
                <a:path w="6539" h="6309" extrusionOk="0">
                  <a:moveTo>
                    <a:pt x="3255" y="0"/>
                  </a:moveTo>
                  <a:cubicBezTo>
                    <a:pt x="1469" y="0"/>
                    <a:pt x="0" y="1411"/>
                    <a:pt x="0" y="3140"/>
                  </a:cubicBezTo>
                  <a:cubicBezTo>
                    <a:pt x="0" y="4897"/>
                    <a:pt x="1469" y="6308"/>
                    <a:pt x="3255" y="6308"/>
                  </a:cubicBezTo>
                  <a:cubicBezTo>
                    <a:pt x="5070" y="6308"/>
                    <a:pt x="6539" y="4897"/>
                    <a:pt x="6539" y="3140"/>
                  </a:cubicBezTo>
                  <a:cubicBezTo>
                    <a:pt x="6539" y="1411"/>
                    <a:pt x="5070" y="0"/>
                    <a:pt x="3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8"/>
            <p:cNvSpPr/>
            <p:nvPr/>
          </p:nvSpPr>
          <p:spPr>
            <a:xfrm>
              <a:off x="1291334" y="4757659"/>
              <a:ext cx="121054" cy="115504"/>
            </a:xfrm>
            <a:custGeom>
              <a:avLst/>
              <a:gdLst/>
              <a:ahLst/>
              <a:cxnLst/>
              <a:rect l="l" t="t" r="r" b="b"/>
              <a:pathLst>
                <a:path w="3141" h="2997" extrusionOk="0">
                  <a:moveTo>
                    <a:pt x="1585" y="0"/>
                  </a:moveTo>
                  <a:cubicBezTo>
                    <a:pt x="721" y="0"/>
                    <a:pt x="1" y="663"/>
                    <a:pt x="1" y="1498"/>
                  </a:cubicBezTo>
                  <a:cubicBezTo>
                    <a:pt x="1" y="2334"/>
                    <a:pt x="721" y="2996"/>
                    <a:pt x="1585" y="2996"/>
                  </a:cubicBezTo>
                  <a:cubicBezTo>
                    <a:pt x="2449" y="2996"/>
                    <a:pt x="3140" y="2334"/>
                    <a:pt x="3140" y="1498"/>
                  </a:cubicBezTo>
                  <a:cubicBezTo>
                    <a:pt x="3140" y="663"/>
                    <a:pt x="2449" y="0"/>
                    <a:pt x="1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8"/>
            <p:cNvSpPr/>
            <p:nvPr/>
          </p:nvSpPr>
          <p:spPr>
            <a:xfrm>
              <a:off x="1840832" y="4766523"/>
              <a:ext cx="121054" cy="116622"/>
            </a:xfrm>
            <a:custGeom>
              <a:avLst/>
              <a:gdLst/>
              <a:ahLst/>
              <a:cxnLst/>
              <a:rect l="l" t="t" r="r" b="b"/>
              <a:pathLst>
                <a:path w="3141" h="3026" extrusionOk="0">
                  <a:moveTo>
                    <a:pt x="1556" y="1"/>
                  </a:moveTo>
                  <a:cubicBezTo>
                    <a:pt x="692" y="1"/>
                    <a:pt x="1" y="692"/>
                    <a:pt x="1" y="1499"/>
                  </a:cubicBezTo>
                  <a:cubicBezTo>
                    <a:pt x="1" y="2334"/>
                    <a:pt x="692" y="3025"/>
                    <a:pt x="1556" y="3025"/>
                  </a:cubicBezTo>
                  <a:cubicBezTo>
                    <a:pt x="2420" y="3025"/>
                    <a:pt x="3140" y="2334"/>
                    <a:pt x="3140" y="1499"/>
                  </a:cubicBezTo>
                  <a:cubicBezTo>
                    <a:pt x="3140" y="692"/>
                    <a:pt x="2420" y="1"/>
                    <a:pt x="15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8"/>
            <p:cNvSpPr/>
            <p:nvPr/>
          </p:nvSpPr>
          <p:spPr>
            <a:xfrm>
              <a:off x="1279117" y="4504566"/>
              <a:ext cx="335298" cy="137665"/>
            </a:xfrm>
            <a:custGeom>
              <a:avLst/>
              <a:gdLst/>
              <a:ahLst/>
              <a:cxnLst/>
              <a:rect l="l" t="t" r="r" b="b"/>
              <a:pathLst>
                <a:path w="8700" h="3572" extrusionOk="0">
                  <a:moveTo>
                    <a:pt x="2334" y="0"/>
                  </a:moveTo>
                  <a:lnTo>
                    <a:pt x="1" y="3572"/>
                  </a:lnTo>
                  <a:lnTo>
                    <a:pt x="8556" y="3572"/>
                  </a:lnTo>
                  <a:lnTo>
                    <a:pt x="87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28"/>
            <p:cNvSpPr/>
            <p:nvPr/>
          </p:nvSpPr>
          <p:spPr>
            <a:xfrm>
              <a:off x="1641043" y="4502331"/>
              <a:ext cx="324160" cy="139900"/>
            </a:xfrm>
            <a:custGeom>
              <a:avLst/>
              <a:gdLst/>
              <a:ahLst/>
              <a:cxnLst/>
              <a:rect l="l" t="t" r="r" b="b"/>
              <a:pathLst>
                <a:path w="8411" h="3630" extrusionOk="0">
                  <a:moveTo>
                    <a:pt x="87" y="1"/>
                  </a:moveTo>
                  <a:lnTo>
                    <a:pt x="87" y="173"/>
                  </a:lnTo>
                  <a:cubicBezTo>
                    <a:pt x="87" y="346"/>
                    <a:pt x="29" y="3428"/>
                    <a:pt x="29" y="3457"/>
                  </a:cubicBezTo>
                  <a:lnTo>
                    <a:pt x="0" y="3630"/>
                  </a:lnTo>
                  <a:lnTo>
                    <a:pt x="8411" y="3630"/>
                  </a:lnTo>
                  <a:lnTo>
                    <a:pt x="52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8"/>
            <p:cNvSpPr/>
            <p:nvPr/>
          </p:nvSpPr>
          <p:spPr>
            <a:xfrm>
              <a:off x="2105060" y="4669942"/>
              <a:ext cx="94384" cy="103287"/>
            </a:xfrm>
            <a:custGeom>
              <a:avLst/>
              <a:gdLst/>
              <a:ahLst/>
              <a:cxnLst/>
              <a:rect l="l" t="t" r="r" b="b"/>
              <a:pathLst>
                <a:path w="2449" h="2680" extrusionOk="0">
                  <a:moveTo>
                    <a:pt x="1210" y="1"/>
                  </a:moveTo>
                  <a:cubicBezTo>
                    <a:pt x="547" y="1"/>
                    <a:pt x="0" y="606"/>
                    <a:pt x="0" y="1326"/>
                  </a:cubicBezTo>
                  <a:cubicBezTo>
                    <a:pt x="0" y="2075"/>
                    <a:pt x="547" y="2680"/>
                    <a:pt x="1210" y="2680"/>
                  </a:cubicBezTo>
                  <a:cubicBezTo>
                    <a:pt x="1901" y="2680"/>
                    <a:pt x="2448" y="2075"/>
                    <a:pt x="2448" y="1326"/>
                  </a:cubicBezTo>
                  <a:cubicBezTo>
                    <a:pt x="2448" y="606"/>
                    <a:pt x="1901"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8"/>
            <p:cNvSpPr/>
            <p:nvPr/>
          </p:nvSpPr>
          <p:spPr>
            <a:xfrm>
              <a:off x="1632140" y="4692179"/>
              <a:ext cx="26670" cy="148764"/>
            </a:xfrm>
            <a:custGeom>
              <a:avLst/>
              <a:gdLst/>
              <a:ahLst/>
              <a:cxnLst/>
              <a:rect l="l" t="t" r="r" b="b"/>
              <a:pathLst>
                <a:path w="692" h="3860" extrusionOk="0">
                  <a:moveTo>
                    <a:pt x="346" y="0"/>
                  </a:moveTo>
                  <a:cubicBezTo>
                    <a:pt x="173" y="0"/>
                    <a:pt x="1" y="144"/>
                    <a:pt x="1" y="346"/>
                  </a:cubicBezTo>
                  <a:lnTo>
                    <a:pt x="1" y="3514"/>
                  </a:lnTo>
                  <a:cubicBezTo>
                    <a:pt x="1" y="3716"/>
                    <a:pt x="173" y="3860"/>
                    <a:pt x="346" y="3860"/>
                  </a:cubicBezTo>
                  <a:cubicBezTo>
                    <a:pt x="548" y="3860"/>
                    <a:pt x="692" y="3716"/>
                    <a:pt x="692" y="3514"/>
                  </a:cubicBezTo>
                  <a:lnTo>
                    <a:pt x="692" y="346"/>
                  </a:lnTo>
                  <a:cubicBezTo>
                    <a:pt x="692" y="144"/>
                    <a:pt x="548" y="0"/>
                    <a:pt x="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2" name="Google Shape;452;p28"/>
          <p:cNvGrpSpPr/>
          <p:nvPr/>
        </p:nvGrpSpPr>
        <p:grpSpPr>
          <a:xfrm>
            <a:off x="10448383" y="5856167"/>
            <a:ext cx="597533" cy="736919"/>
            <a:chOff x="7836287" y="4392125"/>
            <a:chExt cx="448150" cy="552689"/>
          </a:xfrm>
        </p:grpSpPr>
        <p:sp>
          <p:nvSpPr>
            <p:cNvPr id="453" name="Google Shape;453;p28"/>
            <p:cNvSpPr/>
            <p:nvPr/>
          </p:nvSpPr>
          <p:spPr>
            <a:xfrm>
              <a:off x="8015695" y="4621505"/>
              <a:ext cx="73539" cy="318551"/>
            </a:xfrm>
            <a:custGeom>
              <a:avLst/>
              <a:gdLst/>
              <a:ahLst/>
              <a:cxnLst/>
              <a:rect l="l" t="t" r="r" b="b"/>
              <a:pathLst>
                <a:path w="2680" h="11609" extrusionOk="0">
                  <a:moveTo>
                    <a:pt x="346" y="1"/>
                  </a:moveTo>
                  <a:cubicBezTo>
                    <a:pt x="145" y="1"/>
                    <a:pt x="1" y="145"/>
                    <a:pt x="1" y="347"/>
                  </a:cubicBezTo>
                  <a:lnTo>
                    <a:pt x="1" y="11263"/>
                  </a:lnTo>
                  <a:cubicBezTo>
                    <a:pt x="1" y="11436"/>
                    <a:pt x="145" y="11609"/>
                    <a:pt x="346" y="11609"/>
                  </a:cubicBezTo>
                  <a:lnTo>
                    <a:pt x="2334" y="11609"/>
                  </a:lnTo>
                  <a:cubicBezTo>
                    <a:pt x="2535" y="11609"/>
                    <a:pt x="2679" y="11465"/>
                    <a:pt x="2679" y="11263"/>
                  </a:cubicBezTo>
                  <a:lnTo>
                    <a:pt x="2679" y="347"/>
                  </a:lnTo>
                  <a:cubicBezTo>
                    <a:pt x="2679" y="145"/>
                    <a:pt x="2535" y="1"/>
                    <a:pt x="2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8"/>
            <p:cNvSpPr/>
            <p:nvPr/>
          </p:nvSpPr>
          <p:spPr>
            <a:xfrm>
              <a:off x="7836287" y="4392125"/>
              <a:ext cx="447382" cy="276046"/>
            </a:xfrm>
            <a:custGeom>
              <a:avLst/>
              <a:gdLst/>
              <a:ahLst/>
              <a:cxnLst/>
              <a:rect l="l" t="t" r="r" b="b"/>
              <a:pathLst>
                <a:path w="16304" h="10060" extrusionOk="0">
                  <a:moveTo>
                    <a:pt x="1823" y="0"/>
                  </a:moveTo>
                  <a:cubicBezTo>
                    <a:pt x="1375" y="0"/>
                    <a:pt x="975" y="329"/>
                    <a:pt x="922" y="756"/>
                  </a:cubicBezTo>
                  <a:lnTo>
                    <a:pt x="29" y="7467"/>
                  </a:lnTo>
                  <a:cubicBezTo>
                    <a:pt x="0" y="7697"/>
                    <a:pt x="86" y="7928"/>
                    <a:pt x="202" y="8101"/>
                  </a:cubicBezTo>
                  <a:cubicBezTo>
                    <a:pt x="375" y="8302"/>
                    <a:pt x="576" y="8418"/>
                    <a:pt x="835" y="8446"/>
                  </a:cubicBezTo>
                  <a:lnTo>
                    <a:pt x="14373" y="10031"/>
                  </a:lnTo>
                  <a:cubicBezTo>
                    <a:pt x="14402" y="10059"/>
                    <a:pt x="14460" y="10059"/>
                    <a:pt x="14488" y="10059"/>
                  </a:cubicBezTo>
                  <a:cubicBezTo>
                    <a:pt x="14949" y="10059"/>
                    <a:pt x="15324" y="9714"/>
                    <a:pt x="15381" y="9282"/>
                  </a:cubicBezTo>
                  <a:lnTo>
                    <a:pt x="16274" y="2570"/>
                  </a:lnTo>
                  <a:cubicBezTo>
                    <a:pt x="16303" y="2340"/>
                    <a:pt x="16246" y="2109"/>
                    <a:pt x="16102" y="1937"/>
                  </a:cubicBezTo>
                  <a:cubicBezTo>
                    <a:pt x="15957" y="1764"/>
                    <a:pt x="15727" y="1620"/>
                    <a:pt x="15497" y="1591"/>
                  </a:cubicBezTo>
                  <a:lnTo>
                    <a:pt x="1930" y="7"/>
                  </a:lnTo>
                  <a:cubicBezTo>
                    <a:pt x="1894" y="2"/>
                    <a:pt x="1858"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8"/>
            <p:cNvSpPr/>
            <p:nvPr/>
          </p:nvSpPr>
          <p:spPr>
            <a:xfrm>
              <a:off x="7845754" y="4436552"/>
              <a:ext cx="438683" cy="231621"/>
            </a:xfrm>
            <a:custGeom>
              <a:avLst/>
              <a:gdLst/>
              <a:ahLst/>
              <a:cxnLst/>
              <a:rect l="l" t="t" r="r" b="b"/>
              <a:pathLst>
                <a:path w="15987" h="8441" extrusionOk="0">
                  <a:moveTo>
                    <a:pt x="15296" y="1"/>
                  </a:moveTo>
                  <a:lnTo>
                    <a:pt x="15238" y="58"/>
                  </a:lnTo>
                  <a:cubicBezTo>
                    <a:pt x="11666" y="2391"/>
                    <a:pt x="6309" y="5416"/>
                    <a:pt x="1038" y="6539"/>
                  </a:cubicBezTo>
                  <a:lnTo>
                    <a:pt x="1" y="6770"/>
                  </a:lnTo>
                  <a:lnTo>
                    <a:pt x="14028" y="8412"/>
                  </a:lnTo>
                  <a:cubicBezTo>
                    <a:pt x="14057" y="8440"/>
                    <a:pt x="14115" y="8440"/>
                    <a:pt x="14143" y="8440"/>
                  </a:cubicBezTo>
                  <a:cubicBezTo>
                    <a:pt x="14604" y="8440"/>
                    <a:pt x="14979" y="8095"/>
                    <a:pt x="15036" y="7663"/>
                  </a:cubicBezTo>
                  <a:lnTo>
                    <a:pt x="15929" y="951"/>
                  </a:lnTo>
                  <a:cubicBezTo>
                    <a:pt x="15987" y="577"/>
                    <a:pt x="15757" y="202"/>
                    <a:pt x="15382" y="30"/>
                  </a:cubicBezTo>
                  <a:lnTo>
                    <a:pt x="152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8"/>
            <p:cNvSpPr/>
            <p:nvPr/>
          </p:nvSpPr>
          <p:spPr>
            <a:xfrm>
              <a:off x="7842599" y="4394567"/>
              <a:ext cx="435528" cy="267266"/>
            </a:xfrm>
            <a:custGeom>
              <a:avLst/>
              <a:gdLst/>
              <a:ahLst/>
              <a:cxnLst/>
              <a:rect l="l" t="t" r="r" b="b"/>
              <a:pathLst>
                <a:path w="15872" h="9740" extrusionOk="0">
                  <a:moveTo>
                    <a:pt x="4379" y="3403"/>
                  </a:moveTo>
                  <a:lnTo>
                    <a:pt x="7835" y="3806"/>
                  </a:lnTo>
                  <a:lnTo>
                    <a:pt x="7547" y="5938"/>
                  </a:lnTo>
                  <a:lnTo>
                    <a:pt x="4091" y="5535"/>
                  </a:lnTo>
                  <a:lnTo>
                    <a:pt x="4379" y="3403"/>
                  </a:lnTo>
                  <a:close/>
                  <a:moveTo>
                    <a:pt x="8498" y="3893"/>
                  </a:moveTo>
                  <a:lnTo>
                    <a:pt x="12069" y="4325"/>
                  </a:lnTo>
                  <a:lnTo>
                    <a:pt x="11810" y="6427"/>
                  </a:lnTo>
                  <a:lnTo>
                    <a:pt x="8238" y="6024"/>
                  </a:lnTo>
                  <a:lnTo>
                    <a:pt x="8498" y="3893"/>
                  </a:lnTo>
                  <a:close/>
                  <a:moveTo>
                    <a:pt x="4420" y="0"/>
                  </a:moveTo>
                  <a:cubicBezTo>
                    <a:pt x="4264" y="0"/>
                    <a:pt x="4117" y="134"/>
                    <a:pt x="4091" y="292"/>
                  </a:cubicBezTo>
                  <a:lnTo>
                    <a:pt x="3774" y="2654"/>
                  </a:lnTo>
                  <a:lnTo>
                    <a:pt x="605" y="2280"/>
                  </a:lnTo>
                  <a:cubicBezTo>
                    <a:pt x="588" y="2277"/>
                    <a:pt x="571" y="2276"/>
                    <a:pt x="554" y="2276"/>
                  </a:cubicBezTo>
                  <a:cubicBezTo>
                    <a:pt x="375" y="2276"/>
                    <a:pt x="228" y="2410"/>
                    <a:pt x="202" y="2568"/>
                  </a:cubicBezTo>
                  <a:cubicBezTo>
                    <a:pt x="173" y="2769"/>
                    <a:pt x="317" y="2942"/>
                    <a:pt x="519" y="2971"/>
                  </a:cubicBezTo>
                  <a:lnTo>
                    <a:pt x="3687" y="3345"/>
                  </a:lnTo>
                  <a:lnTo>
                    <a:pt x="3399" y="5448"/>
                  </a:lnTo>
                  <a:lnTo>
                    <a:pt x="404" y="5102"/>
                  </a:lnTo>
                  <a:cubicBezTo>
                    <a:pt x="389" y="5100"/>
                    <a:pt x="374" y="5099"/>
                    <a:pt x="359" y="5099"/>
                  </a:cubicBezTo>
                  <a:cubicBezTo>
                    <a:pt x="202" y="5099"/>
                    <a:pt x="56" y="5233"/>
                    <a:pt x="29" y="5390"/>
                  </a:cubicBezTo>
                  <a:cubicBezTo>
                    <a:pt x="1" y="5592"/>
                    <a:pt x="145" y="5765"/>
                    <a:pt x="317" y="5794"/>
                  </a:cubicBezTo>
                  <a:lnTo>
                    <a:pt x="3313" y="6139"/>
                  </a:lnTo>
                  <a:lnTo>
                    <a:pt x="3054" y="8184"/>
                  </a:lnTo>
                  <a:cubicBezTo>
                    <a:pt x="3025" y="8357"/>
                    <a:pt x="3140" y="8530"/>
                    <a:pt x="3342" y="8559"/>
                  </a:cubicBezTo>
                  <a:lnTo>
                    <a:pt x="3399" y="8559"/>
                  </a:lnTo>
                  <a:cubicBezTo>
                    <a:pt x="3572" y="8559"/>
                    <a:pt x="3716" y="8444"/>
                    <a:pt x="3745" y="8271"/>
                  </a:cubicBezTo>
                  <a:lnTo>
                    <a:pt x="4004" y="6226"/>
                  </a:lnTo>
                  <a:lnTo>
                    <a:pt x="7461" y="6629"/>
                  </a:lnTo>
                  <a:lnTo>
                    <a:pt x="7173" y="8645"/>
                  </a:lnTo>
                  <a:cubicBezTo>
                    <a:pt x="7144" y="8847"/>
                    <a:pt x="7288" y="9020"/>
                    <a:pt x="7490" y="9049"/>
                  </a:cubicBezTo>
                  <a:lnTo>
                    <a:pt x="7518" y="9049"/>
                  </a:lnTo>
                  <a:cubicBezTo>
                    <a:pt x="7691" y="9049"/>
                    <a:pt x="7835" y="8933"/>
                    <a:pt x="7864" y="8761"/>
                  </a:cubicBezTo>
                  <a:lnTo>
                    <a:pt x="8152" y="6687"/>
                  </a:lnTo>
                  <a:lnTo>
                    <a:pt x="11724" y="7119"/>
                  </a:lnTo>
                  <a:lnTo>
                    <a:pt x="11407" y="9337"/>
                  </a:lnTo>
                  <a:cubicBezTo>
                    <a:pt x="11407" y="9538"/>
                    <a:pt x="11522" y="9711"/>
                    <a:pt x="11724" y="9711"/>
                  </a:cubicBezTo>
                  <a:cubicBezTo>
                    <a:pt x="11724" y="9740"/>
                    <a:pt x="11753" y="9740"/>
                    <a:pt x="11753" y="9740"/>
                  </a:cubicBezTo>
                  <a:cubicBezTo>
                    <a:pt x="11925" y="9740"/>
                    <a:pt x="12098" y="9596"/>
                    <a:pt x="12098" y="9423"/>
                  </a:cubicBezTo>
                  <a:lnTo>
                    <a:pt x="12415" y="7205"/>
                  </a:lnTo>
                  <a:lnTo>
                    <a:pt x="15267" y="7551"/>
                  </a:lnTo>
                  <a:lnTo>
                    <a:pt x="15324" y="7551"/>
                  </a:lnTo>
                  <a:cubicBezTo>
                    <a:pt x="15497" y="7551"/>
                    <a:pt x="15641" y="7407"/>
                    <a:pt x="15670" y="7234"/>
                  </a:cubicBezTo>
                  <a:cubicBezTo>
                    <a:pt x="15670" y="7032"/>
                    <a:pt x="15555" y="6859"/>
                    <a:pt x="15353" y="6859"/>
                  </a:cubicBezTo>
                  <a:lnTo>
                    <a:pt x="12501" y="6514"/>
                  </a:lnTo>
                  <a:lnTo>
                    <a:pt x="12761" y="4411"/>
                  </a:lnTo>
                  <a:lnTo>
                    <a:pt x="15468" y="4728"/>
                  </a:lnTo>
                  <a:lnTo>
                    <a:pt x="15497" y="4728"/>
                  </a:lnTo>
                  <a:cubicBezTo>
                    <a:pt x="15670" y="4728"/>
                    <a:pt x="15814" y="4584"/>
                    <a:pt x="15843" y="4411"/>
                  </a:cubicBezTo>
                  <a:cubicBezTo>
                    <a:pt x="15872" y="4210"/>
                    <a:pt x="15727" y="4065"/>
                    <a:pt x="15526" y="4037"/>
                  </a:cubicBezTo>
                  <a:lnTo>
                    <a:pt x="12876" y="3720"/>
                  </a:lnTo>
                  <a:lnTo>
                    <a:pt x="13135" y="1560"/>
                  </a:lnTo>
                  <a:cubicBezTo>
                    <a:pt x="13164" y="1358"/>
                    <a:pt x="13049" y="1185"/>
                    <a:pt x="12847" y="1156"/>
                  </a:cubicBezTo>
                  <a:cubicBezTo>
                    <a:pt x="12830" y="1154"/>
                    <a:pt x="12813" y="1153"/>
                    <a:pt x="12796" y="1153"/>
                  </a:cubicBezTo>
                  <a:cubicBezTo>
                    <a:pt x="12617" y="1153"/>
                    <a:pt x="12473" y="1289"/>
                    <a:pt x="12473" y="1473"/>
                  </a:cubicBezTo>
                  <a:lnTo>
                    <a:pt x="12185" y="3633"/>
                  </a:lnTo>
                  <a:lnTo>
                    <a:pt x="8613" y="3201"/>
                  </a:lnTo>
                  <a:lnTo>
                    <a:pt x="8901" y="868"/>
                  </a:lnTo>
                  <a:cubicBezTo>
                    <a:pt x="8930" y="695"/>
                    <a:pt x="8786" y="523"/>
                    <a:pt x="8613" y="494"/>
                  </a:cubicBezTo>
                  <a:cubicBezTo>
                    <a:pt x="8595" y="491"/>
                    <a:pt x="8578" y="490"/>
                    <a:pt x="8561" y="490"/>
                  </a:cubicBezTo>
                  <a:cubicBezTo>
                    <a:pt x="8382" y="490"/>
                    <a:pt x="8236" y="624"/>
                    <a:pt x="8210" y="782"/>
                  </a:cubicBezTo>
                  <a:lnTo>
                    <a:pt x="7922" y="3144"/>
                  </a:lnTo>
                  <a:lnTo>
                    <a:pt x="4465" y="2741"/>
                  </a:lnTo>
                  <a:lnTo>
                    <a:pt x="4782" y="407"/>
                  </a:lnTo>
                  <a:cubicBezTo>
                    <a:pt x="4782" y="206"/>
                    <a:pt x="4667" y="33"/>
                    <a:pt x="4465" y="4"/>
                  </a:cubicBezTo>
                  <a:cubicBezTo>
                    <a:pt x="4450" y="2"/>
                    <a:pt x="4435" y="0"/>
                    <a:pt x="44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28"/>
            <p:cNvSpPr/>
            <p:nvPr/>
          </p:nvSpPr>
          <p:spPr>
            <a:xfrm>
              <a:off x="7931919" y="4899730"/>
              <a:ext cx="234777" cy="45084"/>
            </a:xfrm>
            <a:custGeom>
              <a:avLst/>
              <a:gdLst/>
              <a:ahLst/>
              <a:cxnLst/>
              <a:rect l="l" t="t" r="r" b="b"/>
              <a:pathLst>
                <a:path w="8556" h="1643" extrusionOk="0">
                  <a:moveTo>
                    <a:pt x="0" y="1"/>
                  </a:moveTo>
                  <a:lnTo>
                    <a:pt x="0" y="1643"/>
                  </a:lnTo>
                  <a:lnTo>
                    <a:pt x="8555" y="1643"/>
                  </a:lnTo>
                  <a:lnTo>
                    <a:pt x="85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8" name="Google Shape;458;p28"/>
          <p:cNvSpPr/>
          <p:nvPr/>
        </p:nvSpPr>
        <p:spPr>
          <a:xfrm>
            <a:off x="1180949" y="634649"/>
            <a:ext cx="1007128" cy="347600"/>
          </a:xfrm>
          <a:custGeom>
            <a:avLst/>
            <a:gdLst/>
            <a:ahLst/>
            <a:cxnLst/>
            <a:rect l="l" t="t" r="r" b="b"/>
            <a:pathLst>
              <a:path w="21345" h="7367" extrusionOk="0">
                <a:moveTo>
                  <a:pt x="15715" y="1"/>
                </a:moveTo>
                <a:cubicBezTo>
                  <a:pt x="15279" y="1"/>
                  <a:pt x="14834" y="111"/>
                  <a:pt x="14431" y="339"/>
                </a:cubicBezTo>
                <a:cubicBezTo>
                  <a:pt x="14057" y="569"/>
                  <a:pt x="13769" y="828"/>
                  <a:pt x="13567" y="1145"/>
                </a:cubicBezTo>
                <a:cubicBezTo>
                  <a:pt x="13115" y="550"/>
                  <a:pt x="12349" y="172"/>
                  <a:pt x="11576" y="172"/>
                </a:cubicBezTo>
                <a:cubicBezTo>
                  <a:pt x="11413" y="172"/>
                  <a:pt x="11250" y="188"/>
                  <a:pt x="11090" y="224"/>
                </a:cubicBezTo>
                <a:cubicBezTo>
                  <a:pt x="10255" y="425"/>
                  <a:pt x="9564" y="1116"/>
                  <a:pt x="9333" y="1894"/>
                </a:cubicBezTo>
                <a:cubicBezTo>
                  <a:pt x="8888" y="1520"/>
                  <a:pt x="8291" y="1278"/>
                  <a:pt x="7681" y="1278"/>
                </a:cubicBezTo>
                <a:cubicBezTo>
                  <a:pt x="7541" y="1278"/>
                  <a:pt x="7400" y="1291"/>
                  <a:pt x="7259" y="1318"/>
                </a:cubicBezTo>
                <a:cubicBezTo>
                  <a:pt x="6395" y="1433"/>
                  <a:pt x="5675" y="2038"/>
                  <a:pt x="5358" y="2787"/>
                </a:cubicBezTo>
                <a:cubicBezTo>
                  <a:pt x="5008" y="2542"/>
                  <a:pt x="4584" y="2403"/>
                  <a:pt x="4162" y="2403"/>
                </a:cubicBezTo>
                <a:cubicBezTo>
                  <a:pt x="3890" y="2403"/>
                  <a:pt x="3619" y="2461"/>
                  <a:pt x="3371" y="2585"/>
                </a:cubicBezTo>
                <a:cubicBezTo>
                  <a:pt x="2939" y="2816"/>
                  <a:pt x="2622" y="3190"/>
                  <a:pt x="2478" y="3680"/>
                </a:cubicBezTo>
                <a:cubicBezTo>
                  <a:pt x="2420" y="3882"/>
                  <a:pt x="2420" y="4112"/>
                  <a:pt x="2420" y="4314"/>
                </a:cubicBezTo>
                <a:cubicBezTo>
                  <a:pt x="2318" y="4302"/>
                  <a:pt x="2217" y="4297"/>
                  <a:pt x="2116" y="4297"/>
                </a:cubicBezTo>
                <a:cubicBezTo>
                  <a:pt x="1703" y="4297"/>
                  <a:pt x="1304" y="4393"/>
                  <a:pt x="980" y="4602"/>
                </a:cubicBezTo>
                <a:cubicBezTo>
                  <a:pt x="289" y="5063"/>
                  <a:pt x="1" y="5898"/>
                  <a:pt x="289" y="6589"/>
                </a:cubicBezTo>
                <a:cubicBezTo>
                  <a:pt x="404" y="6877"/>
                  <a:pt x="663" y="7108"/>
                  <a:pt x="1009" y="7252"/>
                </a:cubicBezTo>
                <a:cubicBezTo>
                  <a:pt x="1210" y="7338"/>
                  <a:pt x="1441" y="7367"/>
                  <a:pt x="1642" y="7367"/>
                </a:cubicBezTo>
                <a:cubicBezTo>
                  <a:pt x="1873" y="7367"/>
                  <a:pt x="2103" y="7309"/>
                  <a:pt x="2305" y="7223"/>
                </a:cubicBezTo>
                <a:lnTo>
                  <a:pt x="19616" y="7309"/>
                </a:lnTo>
                <a:cubicBezTo>
                  <a:pt x="20192" y="7309"/>
                  <a:pt x="20711" y="6964"/>
                  <a:pt x="21028" y="6359"/>
                </a:cubicBezTo>
                <a:cubicBezTo>
                  <a:pt x="21344" y="5783"/>
                  <a:pt x="21200" y="5034"/>
                  <a:pt x="20711" y="4631"/>
                </a:cubicBezTo>
                <a:cubicBezTo>
                  <a:pt x="20538" y="4458"/>
                  <a:pt x="20307" y="4371"/>
                  <a:pt x="20048" y="4343"/>
                </a:cubicBezTo>
                <a:cubicBezTo>
                  <a:pt x="20048" y="4256"/>
                  <a:pt x="20077" y="4198"/>
                  <a:pt x="20077" y="4112"/>
                </a:cubicBezTo>
                <a:cubicBezTo>
                  <a:pt x="20135" y="3622"/>
                  <a:pt x="19991" y="3162"/>
                  <a:pt x="19645" y="2845"/>
                </a:cubicBezTo>
                <a:cubicBezTo>
                  <a:pt x="19366" y="2589"/>
                  <a:pt x="18992" y="2446"/>
                  <a:pt x="18586" y="2446"/>
                </a:cubicBezTo>
                <a:cubicBezTo>
                  <a:pt x="18489" y="2446"/>
                  <a:pt x="18391" y="2454"/>
                  <a:pt x="18291" y="2470"/>
                </a:cubicBezTo>
                <a:cubicBezTo>
                  <a:pt x="18205" y="2470"/>
                  <a:pt x="18147" y="2470"/>
                  <a:pt x="18061" y="2499"/>
                </a:cubicBezTo>
                <a:cubicBezTo>
                  <a:pt x="18061" y="2211"/>
                  <a:pt x="18032" y="1923"/>
                  <a:pt x="17946" y="1635"/>
                </a:cubicBezTo>
                <a:cubicBezTo>
                  <a:pt x="17715" y="944"/>
                  <a:pt x="17197" y="368"/>
                  <a:pt x="16534" y="137"/>
                </a:cubicBezTo>
                <a:cubicBezTo>
                  <a:pt x="16274" y="47"/>
                  <a:pt x="15997" y="1"/>
                  <a:pt x="1571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7553537"/>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459"/>
        <p:cNvGrpSpPr/>
        <p:nvPr/>
      </p:nvGrpSpPr>
      <p:grpSpPr>
        <a:xfrm>
          <a:off x="0" y="0"/>
          <a:ext cx="0" cy="0"/>
          <a:chOff x="0" y="0"/>
          <a:chExt cx="0" cy="0"/>
        </a:xfrm>
      </p:grpSpPr>
      <p:sp>
        <p:nvSpPr>
          <p:cNvPr id="460" name="Google Shape;460;p29"/>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1" name="Google Shape;461;p29"/>
          <p:cNvGrpSpPr/>
          <p:nvPr/>
        </p:nvGrpSpPr>
        <p:grpSpPr>
          <a:xfrm>
            <a:off x="10234197" y="6078836"/>
            <a:ext cx="1007129" cy="523768"/>
            <a:chOff x="3052472" y="4559127"/>
            <a:chExt cx="755347" cy="392826"/>
          </a:xfrm>
        </p:grpSpPr>
        <p:sp>
          <p:nvSpPr>
            <p:cNvPr id="462" name="Google Shape;462;p29"/>
            <p:cNvSpPr/>
            <p:nvPr/>
          </p:nvSpPr>
          <p:spPr>
            <a:xfrm>
              <a:off x="3052472" y="4559127"/>
              <a:ext cx="755347" cy="392826"/>
            </a:xfrm>
            <a:custGeom>
              <a:avLst/>
              <a:gdLst/>
              <a:ahLst/>
              <a:cxnLst/>
              <a:rect l="l" t="t" r="r" b="b"/>
              <a:pathLst>
                <a:path w="17946" h="9333" extrusionOk="0">
                  <a:moveTo>
                    <a:pt x="346" y="0"/>
                  </a:moveTo>
                  <a:cubicBezTo>
                    <a:pt x="173" y="0"/>
                    <a:pt x="0" y="144"/>
                    <a:pt x="0" y="346"/>
                  </a:cubicBezTo>
                  <a:lnTo>
                    <a:pt x="0" y="8987"/>
                  </a:lnTo>
                  <a:cubicBezTo>
                    <a:pt x="0" y="9160"/>
                    <a:pt x="173" y="9333"/>
                    <a:pt x="346" y="9333"/>
                  </a:cubicBezTo>
                  <a:lnTo>
                    <a:pt x="17600" y="9333"/>
                  </a:lnTo>
                  <a:cubicBezTo>
                    <a:pt x="17772" y="9333"/>
                    <a:pt x="17945" y="9160"/>
                    <a:pt x="17945" y="8987"/>
                  </a:cubicBezTo>
                  <a:lnTo>
                    <a:pt x="17945" y="346"/>
                  </a:lnTo>
                  <a:cubicBezTo>
                    <a:pt x="17945" y="144"/>
                    <a:pt x="17772" y="0"/>
                    <a:pt x="17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9"/>
            <p:cNvSpPr/>
            <p:nvPr/>
          </p:nvSpPr>
          <p:spPr>
            <a:xfrm>
              <a:off x="3052472" y="4591831"/>
              <a:ext cx="755347" cy="360122"/>
            </a:xfrm>
            <a:custGeom>
              <a:avLst/>
              <a:gdLst/>
              <a:ahLst/>
              <a:cxnLst/>
              <a:rect l="l" t="t" r="r" b="b"/>
              <a:pathLst>
                <a:path w="17946" h="8556" extrusionOk="0">
                  <a:moveTo>
                    <a:pt x="0" y="1"/>
                  </a:moveTo>
                  <a:lnTo>
                    <a:pt x="0" y="8556"/>
                  </a:lnTo>
                  <a:lnTo>
                    <a:pt x="17945" y="8556"/>
                  </a:lnTo>
                  <a:lnTo>
                    <a:pt x="17945" y="7778"/>
                  </a:lnTo>
                  <a:lnTo>
                    <a:pt x="17628" y="7749"/>
                  </a:lnTo>
                  <a:cubicBezTo>
                    <a:pt x="10715" y="7173"/>
                    <a:pt x="4523" y="3457"/>
                    <a:pt x="576" y="433"/>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29"/>
            <p:cNvSpPr/>
            <p:nvPr/>
          </p:nvSpPr>
          <p:spPr>
            <a:xfrm>
              <a:off x="3311920" y="4791885"/>
              <a:ext cx="243701" cy="155228"/>
            </a:xfrm>
            <a:custGeom>
              <a:avLst/>
              <a:gdLst/>
              <a:ahLst/>
              <a:cxnLst/>
              <a:rect l="l" t="t" r="r" b="b"/>
              <a:pathLst>
                <a:path w="5790" h="3688" extrusionOk="0">
                  <a:moveTo>
                    <a:pt x="346" y="0"/>
                  </a:moveTo>
                  <a:cubicBezTo>
                    <a:pt x="144" y="0"/>
                    <a:pt x="0" y="144"/>
                    <a:pt x="0" y="346"/>
                  </a:cubicBezTo>
                  <a:lnTo>
                    <a:pt x="0" y="3342"/>
                  </a:lnTo>
                  <a:cubicBezTo>
                    <a:pt x="0" y="3515"/>
                    <a:pt x="144" y="3687"/>
                    <a:pt x="346" y="3687"/>
                  </a:cubicBezTo>
                  <a:lnTo>
                    <a:pt x="5444" y="3687"/>
                  </a:lnTo>
                  <a:cubicBezTo>
                    <a:pt x="5646" y="3687"/>
                    <a:pt x="5790" y="3515"/>
                    <a:pt x="5790" y="3342"/>
                  </a:cubicBezTo>
                  <a:lnTo>
                    <a:pt x="5790" y="346"/>
                  </a:lnTo>
                  <a:cubicBezTo>
                    <a:pt x="5790" y="144"/>
                    <a:pt x="5646" y="0"/>
                    <a:pt x="54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9"/>
            <p:cNvSpPr/>
            <p:nvPr/>
          </p:nvSpPr>
          <p:spPr>
            <a:xfrm>
              <a:off x="3165234" y="4654882"/>
              <a:ext cx="71553" cy="149167"/>
            </a:xfrm>
            <a:custGeom>
              <a:avLst/>
              <a:gdLst/>
              <a:ahLst/>
              <a:cxnLst/>
              <a:rect l="l" t="t" r="r" b="b"/>
              <a:pathLst>
                <a:path w="1700" h="3544" extrusionOk="0">
                  <a:moveTo>
                    <a:pt x="0" y="1"/>
                  </a:moveTo>
                  <a:lnTo>
                    <a:pt x="0" y="3543"/>
                  </a:lnTo>
                  <a:lnTo>
                    <a:pt x="1700" y="3543"/>
                  </a:lnTo>
                  <a:lnTo>
                    <a:pt x="17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29"/>
            <p:cNvSpPr/>
            <p:nvPr/>
          </p:nvSpPr>
          <p:spPr>
            <a:xfrm>
              <a:off x="3621077" y="4654882"/>
              <a:ext cx="71553" cy="149167"/>
            </a:xfrm>
            <a:custGeom>
              <a:avLst/>
              <a:gdLst/>
              <a:ahLst/>
              <a:cxnLst/>
              <a:rect l="l" t="t" r="r" b="b"/>
              <a:pathLst>
                <a:path w="1700" h="3544" extrusionOk="0">
                  <a:moveTo>
                    <a:pt x="0" y="1"/>
                  </a:moveTo>
                  <a:lnTo>
                    <a:pt x="0" y="3543"/>
                  </a:lnTo>
                  <a:lnTo>
                    <a:pt x="1700" y="3543"/>
                  </a:lnTo>
                  <a:lnTo>
                    <a:pt x="17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7" name="Google Shape;467;p29"/>
          <p:cNvGrpSpPr/>
          <p:nvPr/>
        </p:nvGrpSpPr>
        <p:grpSpPr>
          <a:xfrm>
            <a:off x="897728" y="5875127"/>
            <a:ext cx="318481" cy="727483"/>
            <a:chOff x="4949545" y="4030520"/>
            <a:chExt cx="238861" cy="545612"/>
          </a:xfrm>
        </p:grpSpPr>
        <p:sp>
          <p:nvSpPr>
            <p:cNvPr id="468" name="Google Shape;468;p29"/>
            <p:cNvSpPr/>
            <p:nvPr/>
          </p:nvSpPr>
          <p:spPr>
            <a:xfrm>
              <a:off x="4949545" y="4030520"/>
              <a:ext cx="238861" cy="402549"/>
            </a:xfrm>
            <a:custGeom>
              <a:avLst/>
              <a:gdLst/>
              <a:ahLst/>
              <a:cxnLst/>
              <a:rect l="l" t="t" r="r" b="b"/>
              <a:pathLst>
                <a:path w="5675" h="9564" extrusionOk="0">
                  <a:moveTo>
                    <a:pt x="2852" y="0"/>
                  </a:moveTo>
                  <a:cubicBezTo>
                    <a:pt x="2737" y="0"/>
                    <a:pt x="2622" y="29"/>
                    <a:pt x="2564" y="116"/>
                  </a:cubicBezTo>
                  <a:cubicBezTo>
                    <a:pt x="2449" y="260"/>
                    <a:pt x="0" y="3572"/>
                    <a:pt x="0" y="5992"/>
                  </a:cubicBezTo>
                  <a:cubicBezTo>
                    <a:pt x="0" y="9218"/>
                    <a:pt x="1988" y="9563"/>
                    <a:pt x="2852" y="9563"/>
                  </a:cubicBezTo>
                  <a:cubicBezTo>
                    <a:pt x="3687" y="9563"/>
                    <a:pt x="5675" y="9218"/>
                    <a:pt x="5675" y="5992"/>
                  </a:cubicBezTo>
                  <a:cubicBezTo>
                    <a:pt x="5675" y="3572"/>
                    <a:pt x="3226" y="260"/>
                    <a:pt x="3111" y="116"/>
                  </a:cubicBezTo>
                  <a:cubicBezTo>
                    <a:pt x="3054" y="29"/>
                    <a:pt x="2938" y="0"/>
                    <a:pt x="2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9"/>
            <p:cNvSpPr/>
            <p:nvPr/>
          </p:nvSpPr>
          <p:spPr>
            <a:xfrm>
              <a:off x="5005315" y="4178424"/>
              <a:ext cx="127322" cy="397708"/>
            </a:xfrm>
            <a:custGeom>
              <a:avLst/>
              <a:gdLst/>
              <a:ahLst/>
              <a:cxnLst/>
              <a:rect l="l" t="t" r="r" b="b"/>
              <a:pathLst>
                <a:path w="3025" h="9449" extrusionOk="0">
                  <a:moveTo>
                    <a:pt x="1585" y="1"/>
                  </a:moveTo>
                  <a:cubicBezTo>
                    <a:pt x="1383" y="1"/>
                    <a:pt x="1239" y="145"/>
                    <a:pt x="1239" y="346"/>
                  </a:cubicBezTo>
                  <a:lnTo>
                    <a:pt x="1239" y="3428"/>
                  </a:lnTo>
                  <a:lnTo>
                    <a:pt x="663" y="2679"/>
                  </a:lnTo>
                  <a:cubicBezTo>
                    <a:pt x="611" y="2576"/>
                    <a:pt x="507" y="2524"/>
                    <a:pt x="402" y="2524"/>
                  </a:cubicBezTo>
                  <a:cubicBezTo>
                    <a:pt x="331" y="2524"/>
                    <a:pt x="260" y="2547"/>
                    <a:pt x="202" y="2593"/>
                  </a:cubicBezTo>
                  <a:cubicBezTo>
                    <a:pt x="29" y="2708"/>
                    <a:pt x="0" y="2910"/>
                    <a:pt x="116" y="3083"/>
                  </a:cubicBezTo>
                  <a:lnTo>
                    <a:pt x="1181" y="4552"/>
                  </a:lnTo>
                  <a:cubicBezTo>
                    <a:pt x="1181" y="4580"/>
                    <a:pt x="1210" y="4580"/>
                    <a:pt x="1239" y="4580"/>
                  </a:cubicBezTo>
                  <a:lnTo>
                    <a:pt x="1239" y="9103"/>
                  </a:lnTo>
                  <a:cubicBezTo>
                    <a:pt x="1239" y="9304"/>
                    <a:pt x="1383" y="9448"/>
                    <a:pt x="1585" y="9448"/>
                  </a:cubicBezTo>
                  <a:cubicBezTo>
                    <a:pt x="1757" y="9448"/>
                    <a:pt x="1930" y="9304"/>
                    <a:pt x="1930" y="9103"/>
                  </a:cubicBezTo>
                  <a:lnTo>
                    <a:pt x="1930" y="2420"/>
                  </a:lnTo>
                  <a:cubicBezTo>
                    <a:pt x="1988" y="2420"/>
                    <a:pt x="2074" y="2362"/>
                    <a:pt x="2103" y="2305"/>
                  </a:cubicBezTo>
                  <a:lnTo>
                    <a:pt x="2910" y="1124"/>
                  </a:lnTo>
                  <a:cubicBezTo>
                    <a:pt x="3025" y="980"/>
                    <a:pt x="2996" y="749"/>
                    <a:pt x="2823" y="663"/>
                  </a:cubicBezTo>
                  <a:cubicBezTo>
                    <a:pt x="2766" y="617"/>
                    <a:pt x="2694" y="594"/>
                    <a:pt x="2622" y="594"/>
                  </a:cubicBezTo>
                  <a:cubicBezTo>
                    <a:pt x="2513" y="594"/>
                    <a:pt x="2403" y="646"/>
                    <a:pt x="2333" y="749"/>
                  </a:cubicBezTo>
                  <a:lnTo>
                    <a:pt x="1930" y="1354"/>
                  </a:lnTo>
                  <a:lnTo>
                    <a:pt x="1930" y="346"/>
                  </a:lnTo>
                  <a:cubicBezTo>
                    <a:pt x="1930" y="145"/>
                    <a:pt x="1757" y="1"/>
                    <a:pt x="1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07753408"/>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470"/>
        <p:cNvGrpSpPr/>
        <p:nvPr/>
      </p:nvGrpSpPr>
      <p:grpSpPr>
        <a:xfrm>
          <a:off x="0" y="0"/>
          <a:ext cx="0" cy="0"/>
          <a:chOff x="0" y="0"/>
          <a:chExt cx="0" cy="0"/>
        </a:xfrm>
      </p:grpSpPr>
      <p:sp>
        <p:nvSpPr>
          <p:cNvPr id="471" name="Google Shape;471;p30"/>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30"/>
          <p:cNvSpPr/>
          <p:nvPr/>
        </p:nvSpPr>
        <p:spPr>
          <a:xfrm flipH="1">
            <a:off x="599434" y="568423"/>
            <a:ext cx="702701" cy="275692"/>
          </a:xfrm>
          <a:custGeom>
            <a:avLst/>
            <a:gdLst/>
            <a:ahLst/>
            <a:cxnLst/>
            <a:rect l="l" t="t" r="r" b="b"/>
            <a:pathLst>
              <a:path w="14893" h="5843" extrusionOk="0">
                <a:moveTo>
                  <a:pt x="8514" y="1"/>
                </a:moveTo>
                <a:cubicBezTo>
                  <a:pt x="7683" y="1"/>
                  <a:pt x="6841" y="514"/>
                  <a:pt x="6482" y="1234"/>
                </a:cubicBezTo>
                <a:cubicBezTo>
                  <a:pt x="6167" y="1052"/>
                  <a:pt x="5805" y="955"/>
                  <a:pt x="5445" y="955"/>
                </a:cubicBezTo>
                <a:cubicBezTo>
                  <a:pt x="5178" y="955"/>
                  <a:pt x="4912" y="1008"/>
                  <a:pt x="4667" y="1118"/>
                </a:cubicBezTo>
                <a:cubicBezTo>
                  <a:pt x="4120" y="1349"/>
                  <a:pt x="3716" y="1839"/>
                  <a:pt x="3572" y="2386"/>
                </a:cubicBezTo>
                <a:cubicBezTo>
                  <a:pt x="3404" y="2326"/>
                  <a:pt x="3226" y="2296"/>
                  <a:pt x="3047" y="2296"/>
                </a:cubicBezTo>
                <a:cubicBezTo>
                  <a:pt x="2795" y="2296"/>
                  <a:pt x="2540" y="2355"/>
                  <a:pt x="2305" y="2472"/>
                </a:cubicBezTo>
                <a:cubicBezTo>
                  <a:pt x="1902" y="2703"/>
                  <a:pt x="1614" y="3077"/>
                  <a:pt x="1556" y="3509"/>
                </a:cubicBezTo>
                <a:cubicBezTo>
                  <a:pt x="1326" y="3509"/>
                  <a:pt x="1095" y="3509"/>
                  <a:pt x="894" y="3596"/>
                </a:cubicBezTo>
                <a:cubicBezTo>
                  <a:pt x="462" y="3740"/>
                  <a:pt x="174" y="4056"/>
                  <a:pt x="87" y="4431"/>
                </a:cubicBezTo>
                <a:cubicBezTo>
                  <a:pt x="1" y="4777"/>
                  <a:pt x="116" y="5093"/>
                  <a:pt x="404" y="5381"/>
                </a:cubicBezTo>
                <a:cubicBezTo>
                  <a:pt x="692" y="5669"/>
                  <a:pt x="1124" y="5842"/>
                  <a:pt x="1527" y="5842"/>
                </a:cubicBezTo>
                <a:cubicBezTo>
                  <a:pt x="1614" y="5842"/>
                  <a:pt x="1700" y="5842"/>
                  <a:pt x="1787" y="5813"/>
                </a:cubicBezTo>
                <a:lnTo>
                  <a:pt x="13423" y="5813"/>
                </a:lnTo>
                <a:cubicBezTo>
                  <a:pt x="13798" y="5813"/>
                  <a:pt x="14287" y="5641"/>
                  <a:pt x="14662" y="4834"/>
                </a:cubicBezTo>
                <a:cubicBezTo>
                  <a:pt x="14892" y="4316"/>
                  <a:pt x="14777" y="3653"/>
                  <a:pt x="14345" y="3279"/>
                </a:cubicBezTo>
                <a:cubicBezTo>
                  <a:pt x="14143" y="3135"/>
                  <a:pt x="13913" y="3048"/>
                  <a:pt x="13683" y="3019"/>
                </a:cubicBezTo>
                <a:cubicBezTo>
                  <a:pt x="13769" y="2645"/>
                  <a:pt x="13740" y="2242"/>
                  <a:pt x="13539" y="1867"/>
                </a:cubicBezTo>
                <a:cubicBezTo>
                  <a:pt x="13224" y="1317"/>
                  <a:pt x="12576" y="934"/>
                  <a:pt x="11898" y="934"/>
                </a:cubicBezTo>
                <a:cubicBezTo>
                  <a:pt x="11831" y="934"/>
                  <a:pt x="11763" y="938"/>
                  <a:pt x="11695" y="946"/>
                </a:cubicBezTo>
                <a:cubicBezTo>
                  <a:pt x="11292" y="1003"/>
                  <a:pt x="10917" y="1176"/>
                  <a:pt x="10629" y="1435"/>
                </a:cubicBezTo>
                <a:cubicBezTo>
                  <a:pt x="10341" y="715"/>
                  <a:pt x="9650" y="139"/>
                  <a:pt x="8815" y="24"/>
                </a:cubicBezTo>
                <a:cubicBezTo>
                  <a:pt x="8715" y="8"/>
                  <a:pt x="8615" y="1"/>
                  <a:pt x="851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3" name="Google Shape;473;p30"/>
          <p:cNvGrpSpPr/>
          <p:nvPr/>
        </p:nvGrpSpPr>
        <p:grpSpPr>
          <a:xfrm flipH="1">
            <a:off x="10929672" y="5788137"/>
            <a:ext cx="629401" cy="820048"/>
            <a:chOff x="7702343" y="4341103"/>
            <a:chExt cx="472051" cy="615036"/>
          </a:xfrm>
        </p:grpSpPr>
        <p:sp>
          <p:nvSpPr>
            <p:cNvPr id="474" name="Google Shape;474;p30"/>
            <p:cNvSpPr/>
            <p:nvPr/>
          </p:nvSpPr>
          <p:spPr>
            <a:xfrm>
              <a:off x="7922210" y="4565566"/>
              <a:ext cx="101925" cy="390573"/>
            </a:xfrm>
            <a:custGeom>
              <a:avLst/>
              <a:gdLst/>
              <a:ahLst/>
              <a:cxnLst/>
              <a:rect l="l" t="t" r="r" b="b"/>
              <a:pathLst>
                <a:path w="3458" h="13251" extrusionOk="0">
                  <a:moveTo>
                    <a:pt x="1527" y="0"/>
                  </a:moveTo>
                  <a:cubicBezTo>
                    <a:pt x="1354" y="0"/>
                    <a:pt x="1210" y="115"/>
                    <a:pt x="1182" y="288"/>
                  </a:cubicBezTo>
                  <a:lnTo>
                    <a:pt x="1" y="12876"/>
                  </a:lnTo>
                  <a:cubicBezTo>
                    <a:pt x="1" y="12962"/>
                    <a:pt x="29" y="13077"/>
                    <a:pt x="87" y="13135"/>
                  </a:cubicBezTo>
                  <a:cubicBezTo>
                    <a:pt x="173" y="13221"/>
                    <a:pt x="260" y="13250"/>
                    <a:pt x="346" y="13250"/>
                  </a:cubicBezTo>
                  <a:lnTo>
                    <a:pt x="3083" y="13250"/>
                  </a:lnTo>
                  <a:cubicBezTo>
                    <a:pt x="3198" y="13250"/>
                    <a:pt x="3284" y="13221"/>
                    <a:pt x="3342" y="13135"/>
                  </a:cubicBezTo>
                  <a:cubicBezTo>
                    <a:pt x="3400" y="13077"/>
                    <a:pt x="3457" y="12991"/>
                    <a:pt x="3428" y="12876"/>
                  </a:cubicBezTo>
                  <a:lnTo>
                    <a:pt x="2622" y="317"/>
                  </a:lnTo>
                  <a:cubicBezTo>
                    <a:pt x="2622" y="144"/>
                    <a:pt x="2478" y="0"/>
                    <a:pt x="2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30"/>
            <p:cNvSpPr/>
            <p:nvPr/>
          </p:nvSpPr>
          <p:spPr>
            <a:xfrm>
              <a:off x="7936652" y="4568100"/>
              <a:ext cx="77283" cy="250479"/>
            </a:xfrm>
            <a:custGeom>
              <a:avLst/>
              <a:gdLst/>
              <a:ahLst/>
              <a:cxnLst/>
              <a:rect l="l" t="t" r="r" b="b"/>
              <a:pathLst>
                <a:path w="2622" h="8498" extrusionOk="0">
                  <a:moveTo>
                    <a:pt x="1095" y="1"/>
                  </a:moveTo>
                  <a:cubicBezTo>
                    <a:pt x="922" y="1"/>
                    <a:pt x="749" y="145"/>
                    <a:pt x="749" y="317"/>
                  </a:cubicBezTo>
                  <a:lnTo>
                    <a:pt x="0" y="8123"/>
                  </a:lnTo>
                  <a:cubicBezTo>
                    <a:pt x="0" y="8239"/>
                    <a:pt x="58" y="8354"/>
                    <a:pt x="173" y="8440"/>
                  </a:cubicBezTo>
                  <a:cubicBezTo>
                    <a:pt x="231" y="8469"/>
                    <a:pt x="288" y="8498"/>
                    <a:pt x="346" y="8498"/>
                  </a:cubicBezTo>
                  <a:cubicBezTo>
                    <a:pt x="404" y="8498"/>
                    <a:pt x="461" y="8498"/>
                    <a:pt x="519" y="8469"/>
                  </a:cubicBezTo>
                  <a:cubicBezTo>
                    <a:pt x="1181" y="8094"/>
                    <a:pt x="1844" y="7691"/>
                    <a:pt x="2477" y="7230"/>
                  </a:cubicBezTo>
                  <a:cubicBezTo>
                    <a:pt x="2564" y="7173"/>
                    <a:pt x="2621" y="7058"/>
                    <a:pt x="2593" y="6942"/>
                  </a:cubicBezTo>
                  <a:lnTo>
                    <a:pt x="2189" y="346"/>
                  </a:lnTo>
                  <a:cubicBezTo>
                    <a:pt x="2161" y="145"/>
                    <a:pt x="2017" y="1"/>
                    <a:pt x="18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30"/>
            <p:cNvSpPr/>
            <p:nvPr/>
          </p:nvSpPr>
          <p:spPr>
            <a:xfrm>
              <a:off x="7702343" y="4506237"/>
              <a:ext cx="259822" cy="91608"/>
            </a:xfrm>
            <a:custGeom>
              <a:avLst/>
              <a:gdLst/>
              <a:ahLst/>
              <a:cxnLst/>
              <a:rect l="l" t="t" r="r" b="b"/>
              <a:pathLst>
                <a:path w="8815" h="3108" extrusionOk="0">
                  <a:moveTo>
                    <a:pt x="3720" y="0"/>
                  </a:moveTo>
                  <a:cubicBezTo>
                    <a:pt x="1809" y="0"/>
                    <a:pt x="281" y="721"/>
                    <a:pt x="231" y="746"/>
                  </a:cubicBezTo>
                  <a:cubicBezTo>
                    <a:pt x="116" y="803"/>
                    <a:pt x="29" y="919"/>
                    <a:pt x="29" y="1034"/>
                  </a:cubicBezTo>
                  <a:cubicBezTo>
                    <a:pt x="0" y="1149"/>
                    <a:pt x="58" y="1264"/>
                    <a:pt x="144" y="1322"/>
                  </a:cubicBezTo>
                  <a:cubicBezTo>
                    <a:pt x="202" y="1408"/>
                    <a:pt x="1901" y="2791"/>
                    <a:pt x="4206" y="3050"/>
                  </a:cubicBezTo>
                  <a:cubicBezTo>
                    <a:pt x="4494" y="3108"/>
                    <a:pt x="4782" y="3108"/>
                    <a:pt x="5070" y="3108"/>
                  </a:cubicBezTo>
                  <a:cubicBezTo>
                    <a:pt x="7000" y="3108"/>
                    <a:pt x="8526" y="2388"/>
                    <a:pt x="8613" y="2359"/>
                  </a:cubicBezTo>
                  <a:cubicBezTo>
                    <a:pt x="8699" y="2301"/>
                    <a:pt x="8786" y="2186"/>
                    <a:pt x="8786" y="2071"/>
                  </a:cubicBezTo>
                  <a:cubicBezTo>
                    <a:pt x="8814" y="1956"/>
                    <a:pt x="8757" y="1840"/>
                    <a:pt x="8670" y="1783"/>
                  </a:cubicBezTo>
                  <a:cubicBezTo>
                    <a:pt x="8613" y="1696"/>
                    <a:pt x="6913" y="314"/>
                    <a:pt x="4609" y="54"/>
                  </a:cubicBezTo>
                  <a:cubicBezTo>
                    <a:pt x="4306" y="17"/>
                    <a:pt x="4009" y="0"/>
                    <a:pt x="3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30"/>
            <p:cNvSpPr/>
            <p:nvPr/>
          </p:nvSpPr>
          <p:spPr>
            <a:xfrm>
              <a:off x="7950239" y="4341103"/>
              <a:ext cx="133315" cy="235535"/>
            </a:xfrm>
            <a:custGeom>
              <a:avLst/>
              <a:gdLst/>
              <a:ahLst/>
              <a:cxnLst/>
              <a:rect l="l" t="t" r="r" b="b"/>
              <a:pathLst>
                <a:path w="4523" h="7991" extrusionOk="0">
                  <a:moveTo>
                    <a:pt x="3607" y="1"/>
                  </a:moveTo>
                  <a:cubicBezTo>
                    <a:pt x="3528" y="1"/>
                    <a:pt x="3434" y="27"/>
                    <a:pt x="3370" y="69"/>
                  </a:cubicBezTo>
                  <a:cubicBezTo>
                    <a:pt x="3313" y="127"/>
                    <a:pt x="1527" y="1423"/>
                    <a:pt x="778" y="3497"/>
                  </a:cubicBezTo>
                  <a:cubicBezTo>
                    <a:pt x="0" y="5600"/>
                    <a:pt x="605" y="7645"/>
                    <a:pt x="634" y="7731"/>
                  </a:cubicBezTo>
                  <a:cubicBezTo>
                    <a:pt x="663" y="7847"/>
                    <a:pt x="749" y="7933"/>
                    <a:pt x="835" y="7962"/>
                  </a:cubicBezTo>
                  <a:cubicBezTo>
                    <a:pt x="893" y="7991"/>
                    <a:pt x="922" y="7991"/>
                    <a:pt x="951" y="7991"/>
                  </a:cubicBezTo>
                  <a:cubicBezTo>
                    <a:pt x="1037" y="7991"/>
                    <a:pt x="1095" y="7962"/>
                    <a:pt x="1152" y="7933"/>
                  </a:cubicBezTo>
                  <a:cubicBezTo>
                    <a:pt x="1239" y="7875"/>
                    <a:pt x="3025" y="6579"/>
                    <a:pt x="3774" y="4476"/>
                  </a:cubicBezTo>
                  <a:cubicBezTo>
                    <a:pt x="4522" y="2403"/>
                    <a:pt x="3946" y="329"/>
                    <a:pt x="3918" y="242"/>
                  </a:cubicBezTo>
                  <a:cubicBezTo>
                    <a:pt x="3889" y="156"/>
                    <a:pt x="3802" y="69"/>
                    <a:pt x="3687" y="12"/>
                  </a:cubicBezTo>
                  <a:cubicBezTo>
                    <a:pt x="3664" y="4"/>
                    <a:pt x="3637" y="1"/>
                    <a:pt x="3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30"/>
            <p:cNvSpPr/>
            <p:nvPr/>
          </p:nvSpPr>
          <p:spPr>
            <a:xfrm>
              <a:off x="7970604" y="4573199"/>
              <a:ext cx="203790" cy="168125"/>
            </a:xfrm>
            <a:custGeom>
              <a:avLst/>
              <a:gdLst/>
              <a:ahLst/>
              <a:cxnLst/>
              <a:rect l="l" t="t" r="r" b="b"/>
              <a:pathLst>
                <a:path w="6914" h="5704" extrusionOk="0">
                  <a:moveTo>
                    <a:pt x="404" y="0"/>
                  </a:moveTo>
                  <a:cubicBezTo>
                    <a:pt x="260" y="0"/>
                    <a:pt x="173" y="29"/>
                    <a:pt x="87" y="116"/>
                  </a:cubicBezTo>
                  <a:cubicBezTo>
                    <a:pt x="0" y="231"/>
                    <a:pt x="0" y="346"/>
                    <a:pt x="29" y="461"/>
                  </a:cubicBezTo>
                  <a:cubicBezTo>
                    <a:pt x="58" y="548"/>
                    <a:pt x="634" y="2593"/>
                    <a:pt x="2420" y="4004"/>
                  </a:cubicBezTo>
                  <a:cubicBezTo>
                    <a:pt x="4206" y="5444"/>
                    <a:pt x="6424" y="5704"/>
                    <a:pt x="6510" y="5704"/>
                  </a:cubicBezTo>
                  <a:lnTo>
                    <a:pt x="6539" y="5704"/>
                  </a:lnTo>
                  <a:cubicBezTo>
                    <a:pt x="6654" y="5704"/>
                    <a:pt x="6741" y="5646"/>
                    <a:pt x="6798" y="5588"/>
                  </a:cubicBezTo>
                  <a:cubicBezTo>
                    <a:pt x="6885" y="5502"/>
                    <a:pt x="6913" y="5358"/>
                    <a:pt x="6885" y="5272"/>
                  </a:cubicBezTo>
                  <a:cubicBezTo>
                    <a:pt x="6856" y="5185"/>
                    <a:pt x="6251" y="3140"/>
                    <a:pt x="4465" y="1700"/>
                  </a:cubicBezTo>
                  <a:cubicBezTo>
                    <a:pt x="2708" y="260"/>
                    <a:pt x="490" y="29"/>
                    <a:pt x="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30"/>
            <p:cNvSpPr/>
            <p:nvPr/>
          </p:nvSpPr>
          <p:spPr>
            <a:xfrm>
              <a:off x="7937506" y="4540160"/>
              <a:ext cx="79818" cy="72980"/>
            </a:xfrm>
            <a:custGeom>
              <a:avLst/>
              <a:gdLst/>
              <a:ahLst/>
              <a:cxnLst/>
              <a:rect l="l" t="t" r="r" b="b"/>
              <a:pathLst>
                <a:path w="2708" h="2476" extrusionOk="0">
                  <a:moveTo>
                    <a:pt x="1343" y="1"/>
                  </a:moveTo>
                  <a:cubicBezTo>
                    <a:pt x="846" y="1"/>
                    <a:pt x="356" y="274"/>
                    <a:pt x="144" y="718"/>
                  </a:cubicBezTo>
                  <a:cubicBezTo>
                    <a:pt x="0" y="1006"/>
                    <a:pt x="0" y="1323"/>
                    <a:pt x="115" y="1640"/>
                  </a:cubicBezTo>
                  <a:cubicBezTo>
                    <a:pt x="231" y="1957"/>
                    <a:pt x="490" y="2216"/>
                    <a:pt x="807" y="2360"/>
                  </a:cubicBezTo>
                  <a:cubicBezTo>
                    <a:pt x="979" y="2446"/>
                    <a:pt x="1181" y="2475"/>
                    <a:pt x="1354" y="2475"/>
                  </a:cubicBezTo>
                  <a:cubicBezTo>
                    <a:pt x="1872" y="2475"/>
                    <a:pt x="2333" y="2216"/>
                    <a:pt x="2535" y="1784"/>
                  </a:cubicBezTo>
                  <a:cubicBezTo>
                    <a:pt x="2679" y="1496"/>
                    <a:pt x="2708" y="1150"/>
                    <a:pt x="2592" y="862"/>
                  </a:cubicBezTo>
                  <a:cubicBezTo>
                    <a:pt x="2477" y="545"/>
                    <a:pt x="2218" y="257"/>
                    <a:pt x="1872" y="113"/>
                  </a:cubicBezTo>
                  <a:cubicBezTo>
                    <a:pt x="1704" y="37"/>
                    <a:pt x="1523" y="1"/>
                    <a:pt x="1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60496546"/>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483"/>
        <p:cNvGrpSpPr/>
        <p:nvPr/>
      </p:nvGrpSpPr>
      <p:grpSpPr>
        <a:xfrm>
          <a:off x="0" y="0"/>
          <a:ext cx="0" cy="0"/>
          <a:chOff x="0" y="0"/>
          <a:chExt cx="0" cy="0"/>
        </a:xfrm>
      </p:grpSpPr>
    </p:spTree>
    <p:extLst>
      <p:ext uri="{BB962C8B-B14F-4D97-AF65-F5344CB8AC3E}">
        <p14:creationId xmlns:p14="http://schemas.microsoft.com/office/powerpoint/2010/main" val="3580632167"/>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484"/>
        <p:cNvGrpSpPr/>
        <p:nvPr/>
      </p:nvGrpSpPr>
      <p:grpSpPr>
        <a:xfrm>
          <a:off x="0" y="0"/>
          <a:ext cx="0" cy="0"/>
          <a:chOff x="0" y="0"/>
          <a:chExt cx="0" cy="0"/>
        </a:xfrm>
      </p:grpSpPr>
      <p:sp>
        <p:nvSpPr>
          <p:cNvPr id="485" name="Google Shape;485;p33"/>
          <p:cNvSpPr txBox="1">
            <a:spLocks noGrp="1"/>
          </p:cNvSpPr>
          <p:nvPr>
            <p:ph type="title"/>
          </p:nvPr>
        </p:nvSpPr>
        <p:spPr>
          <a:xfrm>
            <a:off x="964600" y="681367"/>
            <a:ext cx="102628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solidFill>
                  <a:schemeClr val="lt1"/>
                </a:solidFill>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r>
              <a:rPr lang="en-GB"/>
              <a:t>Click to edit Master title style</a:t>
            </a:r>
            <a:endParaRPr/>
          </a:p>
        </p:txBody>
      </p:sp>
    </p:spTree>
    <p:extLst>
      <p:ext uri="{BB962C8B-B14F-4D97-AF65-F5344CB8AC3E}">
        <p14:creationId xmlns:p14="http://schemas.microsoft.com/office/powerpoint/2010/main" val="221190559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72"/>
        <p:cNvGrpSpPr/>
        <p:nvPr/>
      </p:nvGrpSpPr>
      <p:grpSpPr>
        <a:xfrm>
          <a:off x="0" y="0"/>
          <a:ext cx="0" cy="0"/>
          <a:chOff x="0" y="0"/>
          <a:chExt cx="0" cy="0"/>
        </a:xfrm>
      </p:grpSpPr>
      <p:sp>
        <p:nvSpPr>
          <p:cNvPr id="73" name="Google Shape;73;p4"/>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4"/>
          <p:cNvSpPr txBox="1">
            <a:spLocks noGrp="1"/>
          </p:cNvSpPr>
          <p:nvPr>
            <p:ph type="title"/>
          </p:nvPr>
        </p:nvSpPr>
        <p:spPr>
          <a:xfrm>
            <a:off x="950800" y="619224"/>
            <a:ext cx="102904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GB"/>
              <a:t>Click to edit Master title style</a:t>
            </a:r>
            <a:endParaRPr/>
          </a:p>
        </p:txBody>
      </p:sp>
      <p:sp>
        <p:nvSpPr>
          <p:cNvPr id="75" name="Google Shape;75;p4"/>
          <p:cNvSpPr txBox="1">
            <a:spLocks noGrp="1"/>
          </p:cNvSpPr>
          <p:nvPr>
            <p:ph type="body" idx="1"/>
          </p:nvPr>
        </p:nvSpPr>
        <p:spPr>
          <a:xfrm>
            <a:off x="950800" y="1418057"/>
            <a:ext cx="10290400" cy="4612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GB"/>
              <a:t>Click to edit Master text styles</a:t>
            </a:r>
          </a:p>
        </p:txBody>
      </p:sp>
      <p:sp>
        <p:nvSpPr>
          <p:cNvPr id="76" name="Google Shape;76;p4"/>
          <p:cNvSpPr/>
          <p:nvPr/>
        </p:nvSpPr>
        <p:spPr>
          <a:xfrm>
            <a:off x="10633067" y="495303"/>
            <a:ext cx="822708" cy="283973"/>
          </a:xfrm>
          <a:custGeom>
            <a:avLst/>
            <a:gdLst/>
            <a:ahLst/>
            <a:cxnLst/>
            <a:rect l="l" t="t" r="r" b="b"/>
            <a:pathLst>
              <a:path w="21345" h="7367" extrusionOk="0">
                <a:moveTo>
                  <a:pt x="15715" y="1"/>
                </a:moveTo>
                <a:cubicBezTo>
                  <a:pt x="15279" y="1"/>
                  <a:pt x="14834" y="111"/>
                  <a:pt x="14431" y="339"/>
                </a:cubicBezTo>
                <a:cubicBezTo>
                  <a:pt x="14057" y="569"/>
                  <a:pt x="13769" y="828"/>
                  <a:pt x="13567" y="1145"/>
                </a:cubicBezTo>
                <a:cubicBezTo>
                  <a:pt x="13115" y="550"/>
                  <a:pt x="12349" y="172"/>
                  <a:pt x="11576" y="172"/>
                </a:cubicBezTo>
                <a:cubicBezTo>
                  <a:pt x="11413" y="172"/>
                  <a:pt x="11250" y="188"/>
                  <a:pt x="11090" y="224"/>
                </a:cubicBezTo>
                <a:cubicBezTo>
                  <a:pt x="10255" y="425"/>
                  <a:pt x="9564" y="1116"/>
                  <a:pt x="9333" y="1894"/>
                </a:cubicBezTo>
                <a:cubicBezTo>
                  <a:pt x="8888" y="1520"/>
                  <a:pt x="8291" y="1278"/>
                  <a:pt x="7681" y="1278"/>
                </a:cubicBezTo>
                <a:cubicBezTo>
                  <a:pt x="7541" y="1278"/>
                  <a:pt x="7400" y="1291"/>
                  <a:pt x="7259" y="1318"/>
                </a:cubicBezTo>
                <a:cubicBezTo>
                  <a:pt x="6395" y="1433"/>
                  <a:pt x="5675" y="2038"/>
                  <a:pt x="5358" y="2787"/>
                </a:cubicBezTo>
                <a:cubicBezTo>
                  <a:pt x="5008" y="2542"/>
                  <a:pt x="4584" y="2403"/>
                  <a:pt x="4162" y="2403"/>
                </a:cubicBezTo>
                <a:cubicBezTo>
                  <a:pt x="3890" y="2403"/>
                  <a:pt x="3619" y="2461"/>
                  <a:pt x="3371" y="2585"/>
                </a:cubicBezTo>
                <a:cubicBezTo>
                  <a:pt x="2939" y="2816"/>
                  <a:pt x="2622" y="3190"/>
                  <a:pt x="2478" y="3680"/>
                </a:cubicBezTo>
                <a:cubicBezTo>
                  <a:pt x="2420" y="3882"/>
                  <a:pt x="2420" y="4112"/>
                  <a:pt x="2420" y="4314"/>
                </a:cubicBezTo>
                <a:cubicBezTo>
                  <a:pt x="2318" y="4302"/>
                  <a:pt x="2217" y="4297"/>
                  <a:pt x="2116" y="4297"/>
                </a:cubicBezTo>
                <a:cubicBezTo>
                  <a:pt x="1703" y="4297"/>
                  <a:pt x="1304" y="4393"/>
                  <a:pt x="980" y="4602"/>
                </a:cubicBezTo>
                <a:cubicBezTo>
                  <a:pt x="289" y="5063"/>
                  <a:pt x="1" y="5898"/>
                  <a:pt x="289" y="6589"/>
                </a:cubicBezTo>
                <a:cubicBezTo>
                  <a:pt x="404" y="6877"/>
                  <a:pt x="663" y="7108"/>
                  <a:pt x="1009" y="7252"/>
                </a:cubicBezTo>
                <a:cubicBezTo>
                  <a:pt x="1210" y="7338"/>
                  <a:pt x="1441" y="7367"/>
                  <a:pt x="1642" y="7367"/>
                </a:cubicBezTo>
                <a:cubicBezTo>
                  <a:pt x="1873" y="7367"/>
                  <a:pt x="2103" y="7309"/>
                  <a:pt x="2305" y="7223"/>
                </a:cubicBezTo>
                <a:lnTo>
                  <a:pt x="19616" y="7309"/>
                </a:lnTo>
                <a:cubicBezTo>
                  <a:pt x="20192" y="7309"/>
                  <a:pt x="20711" y="6964"/>
                  <a:pt x="21028" y="6359"/>
                </a:cubicBezTo>
                <a:cubicBezTo>
                  <a:pt x="21344" y="5783"/>
                  <a:pt x="21200" y="5034"/>
                  <a:pt x="20711" y="4631"/>
                </a:cubicBezTo>
                <a:cubicBezTo>
                  <a:pt x="20538" y="4458"/>
                  <a:pt x="20307" y="4371"/>
                  <a:pt x="20048" y="4343"/>
                </a:cubicBezTo>
                <a:cubicBezTo>
                  <a:pt x="20048" y="4256"/>
                  <a:pt x="20077" y="4198"/>
                  <a:pt x="20077" y="4112"/>
                </a:cubicBezTo>
                <a:cubicBezTo>
                  <a:pt x="20135" y="3622"/>
                  <a:pt x="19991" y="3162"/>
                  <a:pt x="19645" y="2845"/>
                </a:cubicBezTo>
                <a:cubicBezTo>
                  <a:pt x="19366" y="2589"/>
                  <a:pt x="18992" y="2446"/>
                  <a:pt x="18586" y="2446"/>
                </a:cubicBezTo>
                <a:cubicBezTo>
                  <a:pt x="18489" y="2446"/>
                  <a:pt x="18391" y="2454"/>
                  <a:pt x="18291" y="2470"/>
                </a:cubicBezTo>
                <a:cubicBezTo>
                  <a:pt x="18205" y="2470"/>
                  <a:pt x="18147" y="2470"/>
                  <a:pt x="18061" y="2499"/>
                </a:cubicBezTo>
                <a:cubicBezTo>
                  <a:pt x="18061" y="2211"/>
                  <a:pt x="18032" y="1923"/>
                  <a:pt x="17946" y="1635"/>
                </a:cubicBezTo>
                <a:cubicBezTo>
                  <a:pt x="17715" y="944"/>
                  <a:pt x="17197" y="368"/>
                  <a:pt x="16534" y="137"/>
                </a:cubicBezTo>
                <a:cubicBezTo>
                  <a:pt x="16274" y="47"/>
                  <a:pt x="15997" y="1"/>
                  <a:pt x="1571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8255408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77"/>
        <p:cNvGrpSpPr/>
        <p:nvPr/>
      </p:nvGrpSpPr>
      <p:grpSpPr>
        <a:xfrm>
          <a:off x="0" y="0"/>
          <a:ext cx="0" cy="0"/>
          <a:chOff x="0" y="0"/>
          <a:chExt cx="0" cy="0"/>
        </a:xfrm>
      </p:grpSpPr>
      <p:sp>
        <p:nvSpPr>
          <p:cNvPr id="78" name="Google Shape;78;p5"/>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5"/>
          <p:cNvSpPr txBox="1">
            <a:spLocks noGrp="1"/>
          </p:cNvSpPr>
          <p:nvPr>
            <p:ph type="title"/>
          </p:nvPr>
        </p:nvSpPr>
        <p:spPr>
          <a:xfrm>
            <a:off x="950800" y="619224"/>
            <a:ext cx="102904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GB"/>
              <a:t>Click to edit Master title style</a:t>
            </a:r>
            <a:endParaRPr/>
          </a:p>
        </p:txBody>
      </p:sp>
      <p:sp>
        <p:nvSpPr>
          <p:cNvPr id="80" name="Google Shape;80;p5"/>
          <p:cNvSpPr txBox="1">
            <a:spLocks noGrp="1"/>
          </p:cNvSpPr>
          <p:nvPr>
            <p:ph type="subTitle" idx="1"/>
          </p:nvPr>
        </p:nvSpPr>
        <p:spPr>
          <a:xfrm>
            <a:off x="1685617" y="4177087"/>
            <a:ext cx="3852000" cy="1454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81" name="Google Shape;81;p5"/>
          <p:cNvSpPr txBox="1">
            <a:spLocks noGrp="1"/>
          </p:cNvSpPr>
          <p:nvPr>
            <p:ph type="subTitle" idx="2"/>
          </p:nvPr>
        </p:nvSpPr>
        <p:spPr>
          <a:xfrm>
            <a:off x="1685617" y="3655664"/>
            <a:ext cx="3852000" cy="5488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1pPr>
            <a:lvl2pPr lvl="1"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2pPr>
            <a:lvl3pPr lvl="2"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3pPr>
            <a:lvl4pPr lvl="3"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4pPr>
            <a:lvl5pPr lvl="4"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5pPr>
            <a:lvl6pPr lvl="5"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6pPr>
            <a:lvl7pPr lvl="6"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7pPr>
            <a:lvl8pPr lvl="7"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8pPr>
            <a:lvl9pPr lvl="8"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9pPr>
          </a:lstStyle>
          <a:p>
            <a:r>
              <a:rPr lang="en-GB"/>
              <a:t>Click to edit Master subtitle style</a:t>
            </a:r>
            <a:endParaRPr/>
          </a:p>
        </p:txBody>
      </p:sp>
      <p:sp>
        <p:nvSpPr>
          <p:cNvPr id="82" name="Google Shape;82;p5"/>
          <p:cNvSpPr txBox="1">
            <a:spLocks noGrp="1"/>
          </p:cNvSpPr>
          <p:nvPr>
            <p:ph type="subTitle" idx="3"/>
          </p:nvPr>
        </p:nvSpPr>
        <p:spPr>
          <a:xfrm>
            <a:off x="6699183" y="4177087"/>
            <a:ext cx="3807200" cy="1454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867">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
        <p:nvSpPr>
          <p:cNvPr id="83" name="Google Shape;83;p5"/>
          <p:cNvSpPr txBox="1">
            <a:spLocks noGrp="1"/>
          </p:cNvSpPr>
          <p:nvPr>
            <p:ph type="subTitle" idx="4"/>
          </p:nvPr>
        </p:nvSpPr>
        <p:spPr>
          <a:xfrm>
            <a:off x="6699183" y="3655664"/>
            <a:ext cx="3807200" cy="5488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1pPr>
            <a:lvl2pPr lvl="1"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2pPr>
            <a:lvl3pPr lvl="2"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3pPr>
            <a:lvl4pPr lvl="3"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4pPr>
            <a:lvl5pPr lvl="4"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5pPr>
            <a:lvl6pPr lvl="5"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6pPr>
            <a:lvl7pPr lvl="6"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7pPr>
            <a:lvl8pPr lvl="7"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8pPr>
            <a:lvl9pPr lvl="8" algn="ctr" rtl="0">
              <a:lnSpc>
                <a:spcPct val="115000"/>
              </a:lnSpc>
              <a:spcBef>
                <a:spcPts val="0"/>
              </a:spcBef>
              <a:spcAft>
                <a:spcPts val="0"/>
              </a:spcAft>
              <a:buClr>
                <a:schemeClr val="dk1"/>
              </a:buClr>
              <a:buSzPts val="1800"/>
              <a:buFont typeface="Rubik SemiBold"/>
              <a:buNone/>
              <a:defRPr sz="2400">
                <a:solidFill>
                  <a:schemeClr val="dk1"/>
                </a:solidFill>
                <a:latin typeface="Rubik SemiBold"/>
                <a:ea typeface="Rubik SemiBold"/>
                <a:cs typeface="Rubik SemiBold"/>
                <a:sym typeface="Rubik SemiBold"/>
              </a:defRPr>
            </a:lvl9pPr>
          </a:lstStyle>
          <a:p>
            <a:r>
              <a:rPr lang="en-GB"/>
              <a:t>Click to edit Master subtitle style</a:t>
            </a:r>
            <a:endParaRPr/>
          </a:p>
        </p:txBody>
      </p:sp>
      <p:grpSp>
        <p:nvGrpSpPr>
          <p:cNvPr id="84" name="Google Shape;84;p5"/>
          <p:cNvGrpSpPr/>
          <p:nvPr/>
        </p:nvGrpSpPr>
        <p:grpSpPr>
          <a:xfrm>
            <a:off x="10686370" y="5682234"/>
            <a:ext cx="692300" cy="913133"/>
            <a:chOff x="7999850" y="4261675"/>
            <a:chExt cx="519225" cy="684850"/>
          </a:xfrm>
        </p:grpSpPr>
        <p:sp>
          <p:nvSpPr>
            <p:cNvPr id="85" name="Google Shape;85;p5"/>
            <p:cNvSpPr/>
            <p:nvPr/>
          </p:nvSpPr>
          <p:spPr>
            <a:xfrm flipH="1">
              <a:off x="7999850" y="4261675"/>
              <a:ext cx="249175" cy="470975"/>
            </a:xfrm>
            <a:custGeom>
              <a:avLst/>
              <a:gdLst/>
              <a:ahLst/>
              <a:cxnLst/>
              <a:rect l="l" t="t" r="r" b="b"/>
              <a:pathLst>
                <a:path w="9967" h="18839" extrusionOk="0">
                  <a:moveTo>
                    <a:pt x="4983" y="1"/>
                  </a:moveTo>
                  <a:cubicBezTo>
                    <a:pt x="2247" y="1"/>
                    <a:pt x="0" y="4206"/>
                    <a:pt x="0" y="9420"/>
                  </a:cubicBezTo>
                  <a:cubicBezTo>
                    <a:pt x="0" y="14604"/>
                    <a:pt x="2247" y="18839"/>
                    <a:pt x="4983" y="18839"/>
                  </a:cubicBezTo>
                  <a:cubicBezTo>
                    <a:pt x="7720" y="18839"/>
                    <a:pt x="9967" y="14604"/>
                    <a:pt x="9967" y="9420"/>
                  </a:cubicBezTo>
                  <a:cubicBezTo>
                    <a:pt x="9967" y="4206"/>
                    <a:pt x="7720" y="1"/>
                    <a:pt x="4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5"/>
            <p:cNvSpPr/>
            <p:nvPr/>
          </p:nvSpPr>
          <p:spPr>
            <a:xfrm flipH="1">
              <a:off x="8066100" y="4389150"/>
              <a:ext cx="182925" cy="343500"/>
            </a:xfrm>
            <a:custGeom>
              <a:avLst/>
              <a:gdLst/>
              <a:ahLst/>
              <a:cxnLst/>
              <a:rect l="l" t="t" r="r" b="b"/>
              <a:pathLst>
                <a:path w="7317" h="13740" extrusionOk="0">
                  <a:moveTo>
                    <a:pt x="519" y="0"/>
                  </a:moveTo>
                  <a:lnTo>
                    <a:pt x="346" y="951"/>
                  </a:lnTo>
                  <a:cubicBezTo>
                    <a:pt x="116" y="2016"/>
                    <a:pt x="0" y="3168"/>
                    <a:pt x="0" y="4321"/>
                  </a:cubicBezTo>
                  <a:cubicBezTo>
                    <a:pt x="0" y="9505"/>
                    <a:pt x="2247" y="13740"/>
                    <a:pt x="4983" y="13740"/>
                  </a:cubicBezTo>
                  <a:cubicBezTo>
                    <a:pt x="5732" y="13740"/>
                    <a:pt x="6452" y="13423"/>
                    <a:pt x="7144" y="12818"/>
                  </a:cubicBezTo>
                  <a:lnTo>
                    <a:pt x="7317" y="12674"/>
                  </a:lnTo>
                  <a:lnTo>
                    <a:pt x="7115" y="12559"/>
                  </a:lnTo>
                  <a:cubicBezTo>
                    <a:pt x="2910" y="10053"/>
                    <a:pt x="1297" y="4868"/>
                    <a:pt x="663" y="951"/>
                  </a:cubicBezTo>
                  <a:lnTo>
                    <a:pt x="5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5"/>
            <p:cNvSpPr/>
            <p:nvPr/>
          </p:nvSpPr>
          <p:spPr>
            <a:xfrm flipH="1">
              <a:off x="8066100" y="4378325"/>
              <a:ext cx="124600" cy="568200"/>
            </a:xfrm>
            <a:custGeom>
              <a:avLst/>
              <a:gdLst/>
              <a:ahLst/>
              <a:cxnLst/>
              <a:rect l="l" t="t" r="r" b="b"/>
              <a:pathLst>
                <a:path w="4984" h="22728" extrusionOk="0">
                  <a:moveTo>
                    <a:pt x="2650" y="1"/>
                  </a:moveTo>
                  <a:cubicBezTo>
                    <a:pt x="2449" y="1"/>
                    <a:pt x="2305" y="145"/>
                    <a:pt x="2305" y="347"/>
                  </a:cubicBezTo>
                  <a:lnTo>
                    <a:pt x="2305" y="8325"/>
                  </a:lnTo>
                  <a:lnTo>
                    <a:pt x="692" y="5531"/>
                  </a:lnTo>
                  <a:cubicBezTo>
                    <a:pt x="633" y="5433"/>
                    <a:pt x="521" y="5376"/>
                    <a:pt x="401" y="5376"/>
                  </a:cubicBezTo>
                  <a:cubicBezTo>
                    <a:pt x="345" y="5376"/>
                    <a:pt x="286" y="5388"/>
                    <a:pt x="231" y="5416"/>
                  </a:cubicBezTo>
                  <a:cubicBezTo>
                    <a:pt x="58" y="5503"/>
                    <a:pt x="0" y="5733"/>
                    <a:pt x="87" y="5877"/>
                  </a:cubicBezTo>
                  <a:lnTo>
                    <a:pt x="2247" y="9593"/>
                  </a:lnTo>
                  <a:cubicBezTo>
                    <a:pt x="2247" y="9622"/>
                    <a:pt x="2276" y="9650"/>
                    <a:pt x="2305" y="9679"/>
                  </a:cubicBezTo>
                  <a:lnTo>
                    <a:pt x="2305" y="22382"/>
                  </a:lnTo>
                  <a:cubicBezTo>
                    <a:pt x="2305" y="22555"/>
                    <a:pt x="2449" y="22727"/>
                    <a:pt x="2650" y="22727"/>
                  </a:cubicBezTo>
                  <a:cubicBezTo>
                    <a:pt x="2852" y="22727"/>
                    <a:pt x="2996" y="22555"/>
                    <a:pt x="2996" y="22382"/>
                  </a:cubicBezTo>
                  <a:lnTo>
                    <a:pt x="2996" y="5214"/>
                  </a:lnTo>
                  <a:cubicBezTo>
                    <a:pt x="3025" y="5186"/>
                    <a:pt x="3054" y="5157"/>
                    <a:pt x="3083" y="5128"/>
                  </a:cubicBezTo>
                  <a:lnTo>
                    <a:pt x="4897" y="2104"/>
                  </a:lnTo>
                  <a:cubicBezTo>
                    <a:pt x="4984" y="1931"/>
                    <a:pt x="4955" y="1729"/>
                    <a:pt x="4782" y="1643"/>
                  </a:cubicBezTo>
                  <a:cubicBezTo>
                    <a:pt x="4721" y="1602"/>
                    <a:pt x="4656" y="1583"/>
                    <a:pt x="4593" y="1583"/>
                  </a:cubicBezTo>
                  <a:cubicBezTo>
                    <a:pt x="4477" y="1583"/>
                    <a:pt x="4367" y="1646"/>
                    <a:pt x="4292" y="1758"/>
                  </a:cubicBezTo>
                  <a:lnTo>
                    <a:pt x="2996" y="3918"/>
                  </a:lnTo>
                  <a:lnTo>
                    <a:pt x="2996" y="347"/>
                  </a:lnTo>
                  <a:cubicBezTo>
                    <a:pt x="2996" y="145"/>
                    <a:pt x="2852" y="1"/>
                    <a:pt x="26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5"/>
            <p:cNvSpPr/>
            <p:nvPr/>
          </p:nvSpPr>
          <p:spPr>
            <a:xfrm flipH="1">
              <a:off x="8313825" y="4380500"/>
              <a:ext cx="205250" cy="433525"/>
            </a:xfrm>
            <a:custGeom>
              <a:avLst/>
              <a:gdLst/>
              <a:ahLst/>
              <a:cxnLst/>
              <a:rect l="l" t="t" r="r" b="b"/>
              <a:pathLst>
                <a:path w="8210" h="17341" extrusionOk="0">
                  <a:moveTo>
                    <a:pt x="4091" y="0"/>
                  </a:moveTo>
                  <a:cubicBezTo>
                    <a:pt x="1816" y="0"/>
                    <a:pt x="1" y="3803"/>
                    <a:pt x="1" y="8670"/>
                  </a:cubicBezTo>
                  <a:cubicBezTo>
                    <a:pt x="1" y="13538"/>
                    <a:pt x="1816" y="17340"/>
                    <a:pt x="4091" y="17340"/>
                  </a:cubicBezTo>
                  <a:cubicBezTo>
                    <a:pt x="6395" y="17340"/>
                    <a:pt x="8210" y="13538"/>
                    <a:pt x="8210" y="8670"/>
                  </a:cubicBezTo>
                  <a:cubicBezTo>
                    <a:pt x="8210" y="3803"/>
                    <a:pt x="6395" y="0"/>
                    <a:pt x="40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5"/>
            <p:cNvSpPr/>
            <p:nvPr/>
          </p:nvSpPr>
          <p:spPr>
            <a:xfrm flipH="1">
              <a:off x="8357750" y="4464750"/>
              <a:ext cx="161325" cy="349275"/>
            </a:xfrm>
            <a:custGeom>
              <a:avLst/>
              <a:gdLst/>
              <a:ahLst/>
              <a:cxnLst/>
              <a:rect l="l" t="t" r="r" b="b"/>
              <a:pathLst>
                <a:path w="6453" h="13971" extrusionOk="0">
                  <a:moveTo>
                    <a:pt x="807" y="0"/>
                  </a:moveTo>
                  <a:lnTo>
                    <a:pt x="577" y="922"/>
                  </a:lnTo>
                  <a:cubicBezTo>
                    <a:pt x="203" y="2247"/>
                    <a:pt x="1" y="3745"/>
                    <a:pt x="1" y="5300"/>
                  </a:cubicBezTo>
                  <a:cubicBezTo>
                    <a:pt x="1" y="10082"/>
                    <a:pt x="1844" y="13970"/>
                    <a:pt x="4091" y="13970"/>
                  </a:cubicBezTo>
                  <a:cubicBezTo>
                    <a:pt x="4926" y="13970"/>
                    <a:pt x="5704" y="13481"/>
                    <a:pt x="6367" y="12559"/>
                  </a:cubicBezTo>
                  <a:lnTo>
                    <a:pt x="6453" y="12415"/>
                  </a:lnTo>
                  <a:lnTo>
                    <a:pt x="6309" y="12300"/>
                  </a:lnTo>
                  <a:cubicBezTo>
                    <a:pt x="2536" y="9794"/>
                    <a:pt x="1268" y="4753"/>
                    <a:pt x="894" y="951"/>
                  </a:cubicBezTo>
                  <a:lnTo>
                    <a:pt x="8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5"/>
            <p:cNvSpPr/>
            <p:nvPr/>
          </p:nvSpPr>
          <p:spPr>
            <a:xfrm flipH="1">
              <a:off x="8369250" y="4545400"/>
              <a:ext cx="99400" cy="398950"/>
            </a:xfrm>
            <a:custGeom>
              <a:avLst/>
              <a:gdLst/>
              <a:ahLst/>
              <a:cxnLst/>
              <a:rect l="l" t="t" r="r" b="b"/>
              <a:pathLst>
                <a:path w="3976" h="15958" extrusionOk="0">
                  <a:moveTo>
                    <a:pt x="2074" y="1"/>
                  </a:moveTo>
                  <a:cubicBezTo>
                    <a:pt x="1901" y="1"/>
                    <a:pt x="1728" y="173"/>
                    <a:pt x="1728" y="346"/>
                  </a:cubicBezTo>
                  <a:lnTo>
                    <a:pt x="1728" y="4897"/>
                  </a:lnTo>
                  <a:lnTo>
                    <a:pt x="691" y="3169"/>
                  </a:lnTo>
                  <a:cubicBezTo>
                    <a:pt x="636" y="3058"/>
                    <a:pt x="533" y="3007"/>
                    <a:pt x="421" y="3007"/>
                  </a:cubicBezTo>
                  <a:cubicBezTo>
                    <a:pt x="358" y="3007"/>
                    <a:pt x="293" y="3023"/>
                    <a:pt x="231" y="3054"/>
                  </a:cubicBezTo>
                  <a:cubicBezTo>
                    <a:pt x="58" y="3140"/>
                    <a:pt x="0" y="3371"/>
                    <a:pt x="115" y="3515"/>
                  </a:cubicBezTo>
                  <a:lnTo>
                    <a:pt x="1728" y="6280"/>
                  </a:lnTo>
                  <a:lnTo>
                    <a:pt x="1728" y="15584"/>
                  </a:lnTo>
                  <a:cubicBezTo>
                    <a:pt x="1728" y="15785"/>
                    <a:pt x="1901" y="15958"/>
                    <a:pt x="2074" y="15958"/>
                  </a:cubicBezTo>
                  <a:cubicBezTo>
                    <a:pt x="2276" y="15958"/>
                    <a:pt x="2420" y="15785"/>
                    <a:pt x="2420" y="15584"/>
                  </a:cubicBezTo>
                  <a:lnTo>
                    <a:pt x="2420" y="4033"/>
                  </a:lnTo>
                  <a:cubicBezTo>
                    <a:pt x="2448" y="4004"/>
                    <a:pt x="2477" y="4004"/>
                    <a:pt x="2477" y="3975"/>
                  </a:cubicBezTo>
                  <a:lnTo>
                    <a:pt x="3860" y="1930"/>
                  </a:lnTo>
                  <a:cubicBezTo>
                    <a:pt x="3975" y="1758"/>
                    <a:pt x="3918" y="1556"/>
                    <a:pt x="3773" y="1441"/>
                  </a:cubicBezTo>
                  <a:cubicBezTo>
                    <a:pt x="3710" y="1398"/>
                    <a:pt x="3643" y="1379"/>
                    <a:pt x="3577" y="1379"/>
                  </a:cubicBezTo>
                  <a:cubicBezTo>
                    <a:pt x="3464" y="1379"/>
                    <a:pt x="3357" y="1436"/>
                    <a:pt x="3284" y="1527"/>
                  </a:cubicBezTo>
                  <a:lnTo>
                    <a:pt x="2420" y="2823"/>
                  </a:lnTo>
                  <a:lnTo>
                    <a:pt x="2420" y="346"/>
                  </a:lnTo>
                  <a:cubicBezTo>
                    <a:pt x="2420" y="173"/>
                    <a:pt x="2276" y="1"/>
                    <a:pt x="2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5"/>
          <p:cNvSpPr/>
          <p:nvPr/>
        </p:nvSpPr>
        <p:spPr>
          <a:xfrm>
            <a:off x="10889984" y="1382819"/>
            <a:ext cx="702701" cy="275692"/>
          </a:xfrm>
          <a:custGeom>
            <a:avLst/>
            <a:gdLst/>
            <a:ahLst/>
            <a:cxnLst/>
            <a:rect l="l" t="t" r="r" b="b"/>
            <a:pathLst>
              <a:path w="14893" h="5843" extrusionOk="0">
                <a:moveTo>
                  <a:pt x="8514" y="1"/>
                </a:moveTo>
                <a:cubicBezTo>
                  <a:pt x="7683" y="1"/>
                  <a:pt x="6841" y="514"/>
                  <a:pt x="6482" y="1234"/>
                </a:cubicBezTo>
                <a:cubicBezTo>
                  <a:pt x="6167" y="1052"/>
                  <a:pt x="5805" y="955"/>
                  <a:pt x="5445" y="955"/>
                </a:cubicBezTo>
                <a:cubicBezTo>
                  <a:pt x="5178" y="955"/>
                  <a:pt x="4912" y="1008"/>
                  <a:pt x="4667" y="1118"/>
                </a:cubicBezTo>
                <a:cubicBezTo>
                  <a:pt x="4120" y="1349"/>
                  <a:pt x="3716" y="1839"/>
                  <a:pt x="3572" y="2386"/>
                </a:cubicBezTo>
                <a:cubicBezTo>
                  <a:pt x="3404" y="2326"/>
                  <a:pt x="3226" y="2296"/>
                  <a:pt x="3047" y="2296"/>
                </a:cubicBezTo>
                <a:cubicBezTo>
                  <a:pt x="2795" y="2296"/>
                  <a:pt x="2540" y="2355"/>
                  <a:pt x="2305" y="2472"/>
                </a:cubicBezTo>
                <a:cubicBezTo>
                  <a:pt x="1902" y="2703"/>
                  <a:pt x="1614" y="3077"/>
                  <a:pt x="1556" y="3509"/>
                </a:cubicBezTo>
                <a:cubicBezTo>
                  <a:pt x="1326" y="3509"/>
                  <a:pt x="1095" y="3509"/>
                  <a:pt x="894" y="3596"/>
                </a:cubicBezTo>
                <a:cubicBezTo>
                  <a:pt x="462" y="3740"/>
                  <a:pt x="174" y="4056"/>
                  <a:pt x="87" y="4431"/>
                </a:cubicBezTo>
                <a:cubicBezTo>
                  <a:pt x="1" y="4777"/>
                  <a:pt x="116" y="5093"/>
                  <a:pt x="404" y="5381"/>
                </a:cubicBezTo>
                <a:cubicBezTo>
                  <a:pt x="692" y="5669"/>
                  <a:pt x="1124" y="5842"/>
                  <a:pt x="1527" y="5842"/>
                </a:cubicBezTo>
                <a:cubicBezTo>
                  <a:pt x="1614" y="5842"/>
                  <a:pt x="1700" y="5842"/>
                  <a:pt x="1787" y="5813"/>
                </a:cubicBezTo>
                <a:lnTo>
                  <a:pt x="13423" y="5813"/>
                </a:lnTo>
                <a:cubicBezTo>
                  <a:pt x="13798" y="5813"/>
                  <a:pt x="14287" y="5641"/>
                  <a:pt x="14662" y="4834"/>
                </a:cubicBezTo>
                <a:cubicBezTo>
                  <a:pt x="14892" y="4316"/>
                  <a:pt x="14777" y="3653"/>
                  <a:pt x="14345" y="3279"/>
                </a:cubicBezTo>
                <a:cubicBezTo>
                  <a:pt x="14143" y="3135"/>
                  <a:pt x="13913" y="3048"/>
                  <a:pt x="13683" y="3019"/>
                </a:cubicBezTo>
                <a:cubicBezTo>
                  <a:pt x="13769" y="2645"/>
                  <a:pt x="13740" y="2242"/>
                  <a:pt x="13539" y="1867"/>
                </a:cubicBezTo>
                <a:cubicBezTo>
                  <a:pt x="13224" y="1317"/>
                  <a:pt x="12576" y="934"/>
                  <a:pt x="11898" y="934"/>
                </a:cubicBezTo>
                <a:cubicBezTo>
                  <a:pt x="11831" y="934"/>
                  <a:pt x="11763" y="938"/>
                  <a:pt x="11695" y="946"/>
                </a:cubicBezTo>
                <a:cubicBezTo>
                  <a:pt x="11292" y="1003"/>
                  <a:pt x="10917" y="1176"/>
                  <a:pt x="10629" y="1435"/>
                </a:cubicBezTo>
                <a:cubicBezTo>
                  <a:pt x="10341" y="715"/>
                  <a:pt x="9650" y="139"/>
                  <a:pt x="8815" y="24"/>
                </a:cubicBezTo>
                <a:cubicBezTo>
                  <a:pt x="8715" y="8"/>
                  <a:pt x="8615" y="1"/>
                  <a:pt x="851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5"/>
          <p:cNvSpPr/>
          <p:nvPr/>
        </p:nvSpPr>
        <p:spPr>
          <a:xfrm>
            <a:off x="599434" y="520186"/>
            <a:ext cx="702701" cy="275692"/>
          </a:xfrm>
          <a:custGeom>
            <a:avLst/>
            <a:gdLst/>
            <a:ahLst/>
            <a:cxnLst/>
            <a:rect l="l" t="t" r="r" b="b"/>
            <a:pathLst>
              <a:path w="14893" h="5843" extrusionOk="0">
                <a:moveTo>
                  <a:pt x="8514" y="1"/>
                </a:moveTo>
                <a:cubicBezTo>
                  <a:pt x="7683" y="1"/>
                  <a:pt x="6841" y="514"/>
                  <a:pt x="6482" y="1234"/>
                </a:cubicBezTo>
                <a:cubicBezTo>
                  <a:pt x="6167" y="1052"/>
                  <a:pt x="5805" y="955"/>
                  <a:pt x="5445" y="955"/>
                </a:cubicBezTo>
                <a:cubicBezTo>
                  <a:pt x="5178" y="955"/>
                  <a:pt x="4912" y="1008"/>
                  <a:pt x="4667" y="1118"/>
                </a:cubicBezTo>
                <a:cubicBezTo>
                  <a:pt x="4120" y="1349"/>
                  <a:pt x="3716" y="1839"/>
                  <a:pt x="3572" y="2386"/>
                </a:cubicBezTo>
                <a:cubicBezTo>
                  <a:pt x="3404" y="2326"/>
                  <a:pt x="3226" y="2296"/>
                  <a:pt x="3047" y="2296"/>
                </a:cubicBezTo>
                <a:cubicBezTo>
                  <a:pt x="2795" y="2296"/>
                  <a:pt x="2540" y="2355"/>
                  <a:pt x="2305" y="2472"/>
                </a:cubicBezTo>
                <a:cubicBezTo>
                  <a:pt x="1902" y="2703"/>
                  <a:pt x="1614" y="3077"/>
                  <a:pt x="1556" y="3509"/>
                </a:cubicBezTo>
                <a:cubicBezTo>
                  <a:pt x="1326" y="3509"/>
                  <a:pt x="1095" y="3509"/>
                  <a:pt x="894" y="3596"/>
                </a:cubicBezTo>
                <a:cubicBezTo>
                  <a:pt x="462" y="3740"/>
                  <a:pt x="174" y="4056"/>
                  <a:pt x="87" y="4431"/>
                </a:cubicBezTo>
                <a:cubicBezTo>
                  <a:pt x="1" y="4777"/>
                  <a:pt x="116" y="5093"/>
                  <a:pt x="404" y="5381"/>
                </a:cubicBezTo>
                <a:cubicBezTo>
                  <a:pt x="692" y="5669"/>
                  <a:pt x="1124" y="5842"/>
                  <a:pt x="1527" y="5842"/>
                </a:cubicBezTo>
                <a:cubicBezTo>
                  <a:pt x="1614" y="5842"/>
                  <a:pt x="1700" y="5842"/>
                  <a:pt x="1787" y="5813"/>
                </a:cubicBezTo>
                <a:lnTo>
                  <a:pt x="13423" y="5813"/>
                </a:lnTo>
                <a:cubicBezTo>
                  <a:pt x="13798" y="5813"/>
                  <a:pt x="14287" y="5641"/>
                  <a:pt x="14662" y="4834"/>
                </a:cubicBezTo>
                <a:cubicBezTo>
                  <a:pt x="14892" y="4316"/>
                  <a:pt x="14777" y="3653"/>
                  <a:pt x="14345" y="3279"/>
                </a:cubicBezTo>
                <a:cubicBezTo>
                  <a:pt x="14143" y="3135"/>
                  <a:pt x="13913" y="3048"/>
                  <a:pt x="13683" y="3019"/>
                </a:cubicBezTo>
                <a:cubicBezTo>
                  <a:pt x="13769" y="2645"/>
                  <a:pt x="13740" y="2242"/>
                  <a:pt x="13539" y="1867"/>
                </a:cubicBezTo>
                <a:cubicBezTo>
                  <a:pt x="13224" y="1317"/>
                  <a:pt x="12576" y="934"/>
                  <a:pt x="11898" y="934"/>
                </a:cubicBezTo>
                <a:cubicBezTo>
                  <a:pt x="11831" y="934"/>
                  <a:pt x="11763" y="938"/>
                  <a:pt x="11695" y="946"/>
                </a:cubicBezTo>
                <a:cubicBezTo>
                  <a:pt x="11292" y="1003"/>
                  <a:pt x="10917" y="1176"/>
                  <a:pt x="10629" y="1435"/>
                </a:cubicBezTo>
                <a:cubicBezTo>
                  <a:pt x="10341" y="715"/>
                  <a:pt x="9650" y="139"/>
                  <a:pt x="8815" y="24"/>
                </a:cubicBezTo>
                <a:cubicBezTo>
                  <a:pt x="8715" y="8"/>
                  <a:pt x="8615" y="1"/>
                  <a:pt x="851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5"/>
          <p:cNvGrpSpPr/>
          <p:nvPr/>
        </p:nvGrpSpPr>
        <p:grpSpPr>
          <a:xfrm>
            <a:off x="813331" y="5682234"/>
            <a:ext cx="692300" cy="913133"/>
            <a:chOff x="713100" y="4261675"/>
            <a:chExt cx="519225" cy="684850"/>
          </a:xfrm>
        </p:grpSpPr>
        <p:sp>
          <p:nvSpPr>
            <p:cNvPr id="94" name="Google Shape;94;p5"/>
            <p:cNvSpPr/>
            <p:nvPr/>
          </p:nvSpPr>
          <p:spPr>
            <a:xfrm>
              <a:off x="983150" y="4261675"/>
              <a:ext cx="249175" cy="470975"/>
            </a:xfrm>
            <a:custGeom>
              <a:avLst/>
              <a:gdLst/>
              <a:ahLst/>
              <a:cxnLst/>
              <a:rect l="l" t="t" r="r" b="b"/>
              <a:pathLst>
                <a:path w="9967" h="18839" extrusionOk="0">
                  <a:moveTo>
                    <a:pt x="4983" y="1"/>
                  </a:moveTo>
                  <a:cubicBezTo>
                    <a:pt x="2247" y="1"/>
                    <a:pt x="0" y="4206"/>
                    <a:pt x="0" y="9420"/>
                  </a:cubicBezTo>
                  <a:cubicBezTo>
                    <a:pt x="0" y="14604"/>
                    <a:pt x="2247" y="18839"/>
                    <a:pt x="4983" y="18839"/>
                  </a:cubicBezTo>
                  <a:cubicBezTo>
                    <a:pt x="7720" y="18839"/>
                    <a:pt x="9967" y="14604"/>
                    <a:pt x="9967" y="9420"/>
                  </a:cubicBezTo>
                  <a:cubicBezTo>
                    <a:pt x="9967" y="4206"/>
                    <a:pt x="7720" y="1"/>
                    <a:pt x="4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5"/>
            <p:cNvSpPr/>
            <p:nvPr/>
          </p:nvSpPr>
          <p:spPr>
            <a:xfrm>
              <a:off x="983150" y="4389150"/>
              <a:ext cx="182925" cy="343500"/>
            </a:xfrm>
            <a:custGeom>
              <a:avLst/>
              <a:gdLst/>
              <a:ahLst/>
              <a:cxnLst/>
              <a:rect l="l" t="t" r="r" b="b"/>
              <a:pathLst>
                <a:path w="7317" h="13740" extrusionOk="0">
                  <a:moveTo>
                    <a:pt x="519" y="0"/>
                  </a:moveTo>
                  <a:lnTo>
                    <a:pt x="346" y="951"/>
                  </a:lnTo>
                  <a:cubicBezTo>
                    <a:pt x="116" y="2016"/>
                    <a:pt x="0" y="3168"/>
                    <a:pt x="0" y="4321"/>
                  </a:cubicBezTo>
                  <a:cubicBezTo>
                    <a:pt x="0" y="9505"/>
                    <a:pt x="2247" y="13740"/>
                    <a:pt x="4983" y="13740"/>
                  </a:cubicBezTo>
                  <a:cubicBezTo>
                    <a:pt x="5732" y="13740"/>
                    <a:pt x="6452" y="13423"/>
                    <a:pt x="7144" y="12818"/>
                  </a:cubicBezTo>
                  <a:lnTo>
                    <a:pt x="7317" y="12674"/>
                  </a:lnTo>
                  <a:lnTo>
                    <a:pt x="7115" y="12559"/>
                  </a:lnTo>
                  <a:cubicBezTo>
                    <a:pt x="2910" y="10053"/>
                    <a:pt x="1297" y="4868"/>
                    <a:pt x="663" y="951"/>
                  </a:cubicBezTo>
                  <a:lnTo>
                    <a:pt x="5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5"/>
            <p:cNvSpPr/>
            <p:nvPr/>
          </p:nvSpPr>
          <p:spPr>
            <a:xfrm>
              <a:off x="1041475" y="4378325"/>
              <a:ext cx="124600" cy="568200"/>
            </a:xfrm>
            <a:custGeom>
              <a:avLst/>
              <a:gdLst/>
              <a:ahLst/>
              <a:cxnLst/>
              <a:rect l="l" t="t" r="r" b="b"/>
              <a:pathLst>
                <a:path w="4984" h="22728" extrusionOk="0">
                  <a:moveTo>
                    <a:pt x="2650" y="1"/>
                  </a:moveTo>
                  <a:cubicBezTo>
                    <a:pt x="2449" y="1"/>
                    <a:pt x="2305" y="145"/>
                    <a:pt x="2305" y="347"/>
                  </a:cubicBezTo>
                  <a:lnTo>
                    <a:pt x="2305" y="8325"/>
                  </a:lnTo>
                  <a:lnTo>
                    <a:pt x="692" y="5531"/>
                  </a:lnTo>
                  <a:cubicBezTo>
                    <a:pt x="633" y="5433"/>
                    <a:pt x="521" y="5376"/>
                    <a:pt x="401" y="5376"/>
                  </a:cubicBezTo>
                  <a:cubicBezTo>
                    <a:pt x="345" y="5376"/>
                    <a:pt x="286" y="5388"/>
                    <a:pt x="231" y="5416"/>
                  </a:cubicBezTo>
                  <a:cubicBezTo>
                    <a:pt x="58" y="5503"/>
                    <a:pt x="0" y="5733"/>
                    <a:pt x="87" y="5877"/>
                  </a:cubicBezTo>
                  <a:lnTo>
                    <a:pt x="2247" y="9593"/>
                  </a:lnTo>
                  <a:cubicBezTo>
                    <a:pt x="2247" y="9622"/>
                    <a:pt x="2276" y="9650"/>
                    <a:pt x="2305" y="9679"/>
                  </a:cubicBezTo>
                  <a:lnTo>
                    <a:pt x="2305" y="22382"/>
                  </a:lnTo>
                  <a:cubicBezTo>
                    <a:pt x="2305" y="22555"/>
                    <a:pt x="2449" y="22727"/>
                    <a:pt x="2650" y="22727"/>
                  </a:cubicBezTo>
                  <a:cubicBezTo>
                    <a:pt x="2852" y="22727"/>
                    <a:pt x="2996" y="22555"/>
                    <a:pt x="2996" y="22382"/>
                  </a:cubicBezTo>
                  <a:lnTo>
                    <a:pt x="2996" y="5214"/>
                  </a:lnTo>
                  <a:cubicBezTo>
                    <a:pt x="3025" y="5186"/>
                    <a:pt x="3054" y="5157"/>
                    <a:pt x="3083" y="5128"/>
                  </a:cubicBezTo>
                  <a:lnTo>
                    <a:pt x="4897" y="2104"/>
                  </a:lnTo>
                  <a:cubicBezTo>
                    <a:pt x="4984" y="1931"/>
                    <a:pt x="4955" y="1729"/>
                    <a:pt x="4782" y="1643"/>
                  </a:cubicBezTo>
                  <a:cubicBezTo>
                    <a:pt x="4721" y="1602"/>
                    <a:pt x="4656" y="1583"/>
                    <a:pt x="4593" y="1583"/>
                  </a:cubicBezTo>
                  <a:cubicBezTo>
                    <a:pt x="4477" y="1583"/>
                    <a:pt x="4367" y="1646"/>
                    <a:pt x="4292" y="1758"/>
                  </a:cubicBezTo>
                  <a:lnTo>
                    <a:pt x="2996" y="3918"/>
                  </a:lnTo>
                  <a:lnTo>
                    <a:pt x="2996" y="347"/>
                  </a:lnTo>
                  <a:cubicBezTo>
                    <a:pt x="2996" y="145"/>
                    <a:pt x="2852" y="1"/>
                    <a:pt x="26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5"/>
            <p:cNvSpPr/>
            <p:nvPr/>
          </p:nvSpPr>
          <p:spPr>
            <a:xfrm>
              <a:off x="713100" y="4380500"/>
              <a:ext cx="205250" cy="433525"/>
            </a:xfrm>
            <a:custGeom>
              <a:avLst/>
              <a:gdLst/>
              <a:ahLst/>
              <a:cxnLst/>
              <a:rect l="l" t="t" r="r" b="b"/>
              <a:pathLst>
                <a:path w="8210" h="17341" extrusionOk="0">
                  <a:moveTo>
                    <a:pt x="4091" y="0"/>
                  </a:moveTo>
                  <a:cubicBezTo>
                    <a:pt x="1816" y="0"/>
                    <a:pt x="1" y="3803"/>
                    <a:pt x="1" y="8670"/>
                  </a:cubicBezTo>
                  <a:cubicBezTo>
                    <a:pt x="1" y="13538"/>
                    <a:pt x="1816" y="17340"/>
                    <a:pt x="4091" y="17340"/>
                  </a:cubicBezTo>
                  <a:cubicBezTo>
                    <a:pt x="6395" y="17340"/>
                    <a:pt x="8210" y="13538"/>
                    <a:pt x="8210" y="8670"/>
                  </a:cubicBezTo>
                  <a:cubicBezTo>
                    <a:pt x="8210" y="3803"/>
                    <a:pt x="6395" y="0"/>
                    <a:pt x="40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5"/>
            <p:cNvSpPr/>
            <p:nvPr/>
          </p:nvSpPr>
          <p:spPr>
            <a:xfrm>
              <a:off x="713100" y="4464750"/>
              <a:ext cx="161325" cy="349275"/>
            </a:xfrm>
            <a:custGeom>
              <a:avLst/>
              <a:gdLst/>
              <a:ahLst/>
              <a:cxnLst/>
              <a:rect l="l" t="t" r="r" b="b"/>
              <a:pathLst>
                <a:path w="6453" h="13971" extrusionOk="0">
                  <a:moveTo>
                    <a:pt x="807" y="0"/>
                  </a:moveTo>
                  <a:lnTo>
                    <a:pt x="577" y="922"/>
                  </a:lnTo>
                  <a:cubicBezTo>
                    <a:pt x="203" y="2247"/>
                    <a:pt x="1" y="3745"/>
                    <a:pt x="1" y="5300"/>
                  </a:cubicBezTo>
                  <a:cubicBezTo>
                    <a:pt x="1" y="10082"/>
                    <a:pt x="1844" y="13970"/>
                    <a:pt x="4091" y="13970"/>
                  </a:cubicBezTo>
                  <a:cubicBezTo>
                    <a:pt x="4926" y="13970"/>
                    <a:pt x="5704" y="13481"/>
                    <a:pt x="6367" y="12559"/>
                  </a:cubicBezTo>
                  <a:lnTo>
                    <a:pt x="6453" y="12415"/>
                  </a:lnTo>
                  <a:lnTo>
                    <a:pt x="6309" y="12300"/>
                  </a:lnTo>
                  <a:cubicBezTo>
                    <a:pt x="2536" y="9794"/>
                    <a:pt x="1268" y="4753"/>
                    <a:pt x="894" y="951"/>
                  </a:cubicBezTo>
                  <a:lnTo>
                    <a:pt x="8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5"/>
            <p:cNvSpPr/>
            <p:nvPr/>
          </p:nvSpPr>
          <p:spPr>
            <a:xfrm>
              <a:off x="763525" y="4545400"/>
              <a:ext cx="99400" cy="398950"/>
            </a:xfrm>
            <a:custGeom>
              <a:avLst/>
              <a:gdLst/>
              <a:ahLst/>
              <a:cxnLst/>
              <a:rect l="l" t="t" r="r" b="b"/>
              <a:pathLst>
                <a:path w="3976" h="15958" extrusionOk="0">
                  <a:moveTo>
                    <a:pt x="2074" y="1"/>
                  </a:moveTo>
                  <a:cubicBezTo>
                    <a:pt x="1901" y="1"/>
                    <a:pt x="1728" y="173"/>
                    <a:pt x="1728" y="346"/>
                  </a:cubicBezTo>
                  <a:lnTo>
                    <a:pt x="1728" y="4897"/>
                  </a:lnTo>
                  <a:lnTo>
                    <a:pt x="691" y="3169"/>
                  </a:lnTo>
                  <a:cubicBezTo>
                    <a:pt x="636" y="3058"/>
                    <a:pt x="533" y="3007"/>
                    <a:pt x="421" y="3007"/>
                  </a:cubicBezTo>
                  <a:cubicBezTo>
                    <a:pt x="358" y="3007"/>
                    <a:pt x="293" y="3023"/>
                    <a:pt x="231" y="3054"/>
                  </a:cubicBezTo>
                  <a:cubicBezTo>
                    <a:pt x="58" y="3140"/>
                    <a:pt x="0" y="3371"/>
                    <a:pt x="115" y="3515"/>
                  </a:cubicBezTo>
                  <a:lnTo>
                    <a:pt x="1728" y="6280"/>
                  </a:lnTo>
                  <a:lnTo>
                    <a:pt x="1728" y="15584"/>
                  </a:lnTo>
                  <a:cubicBezTo>
                    <a:pt x="1728" y="15785"/>
                    <a:pt x="1901" y="15958"/>
                    <a:pt x="2074" y="15958"/>
                  </a:cubicBezTo>
                  <a:cubicBezTo>
                    <a:pt x="2276" y="15958"/>
                    <a:pt x="2420" y="15785"/>
                    <a:pt x="2420" y="15584"/>
                  </a:cubicBezTo>
                  <a:lnTo>
                    <a:pt x="2420" y="4033"/>
                  </a:lnTo>
                  <a:cubicBezTo>
                    <a:pt x="2448" y="4004"/>
                    <a:pt x="2477" y="4004"/>
                    <a:pt x="2477" y="3975"/>
                  </a:cubicBezTo>
                  <a:lnTo>
                    <a:pt x="3860" y="1930"/>
                  </a:lnTo>
                  <a:cubicBezTo>
                    <a:pt x="3975" y="1758"/>
                    <a:pt x="3918" y="1556"/>
                    <a:pt x="3773" y="1441"/>
                  </a:cubicBezTo>
                  <a:cubicBezTo>
                    <a:pt x="3710" y="1398"/>
                    <a:pt x="3643" y="1379"/>
                    <a:pt x="3577" y="1379"/>
                  </a:cubicBezTo>
                  <a:cubicBezTo>
                    <a:pt x="3464" y="1379"/>
                    <a:pt x="3357" y="1436"/>
                    <a:pt x="3284" y="1527"/>
                  </a:cubicBezTo>
                  <a:lnTo>
                    <a:pt x="2420" y="2823"/>
                  </a:lnTo>
                  <a:lnTo>
                    <a:pt x="2420" y="346"/>
                  </a:lnTo>
                  <a:cubicBezTo>
                    <a:pt x="2420" y="173"/>
                    <a:pt x="2276" y="1"/>
                    <a:pt x="2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00802884"/>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100"/>
        <p:cNvGrpSpPr/>
        <p:nvPr/>
      </p:nvGrpSpPr>
      <p:grpSpPr>
        <a:xfrm>
          <a:off x="0" y="0"/>
          <a:ext cx="0" cy="0"/>
          <a:chOff x="0" y="0"/>
          <a:chExt cx="0" cy="0"/>
        </a:xfrm>
      </p:grpSpPr>
      <p:sp>
        <p:nvSpPr>
          <p:cNvPr id="101" name="Google Shape;101;p6"/>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6"/>
          <p:cNvSpPr txBox="1">
            <a:spLocks noGrp="1"/>
          </p:cNvSpPr>
          <p:nvPr>
            <p:ph type="title"/>
          </p:nvPr>
        </p:nvSpPr>
        <p:spPr>
          <a:xfrm>
            <a:off x="950800" y="619224"/>
            <a:ext cx="102904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a:r>
              <a:rPr lang="en-GB"/>
              <a:t>Click to edit Master title style</a:t>
            </a:r>
            <a:endParaRPr/>
          </a:p>
        </p:txBody>
      </p:sp>
      <p:sp>
        <p:nvSpPr>
          <p:cNvPr id="103" name="Google Shape;103;p6"/>
          <p:cNvSpPr/>
          <p:nvPr/>
        </p:nvSpPr>
        <p:spPr>
          <a:xfrm>
            <a:off x="10805918" y="453241"/>
            <a:ext cx="702701" cy="275692"/>
          </a:xfrm>
          <a:custGeom>
            <a:avLst/>
            <a:gdLst/>
            <a:ahLst/>
            <a:cxnLst/>
            <a:rect l="l" t="t" r="r" b="b"/>
            <a:pathLst>
              <a:path w="14893" h="5843" extrusionOk="0">
                <a:moveTo>
                  <a:pt x="8514" y="1"/>
                </a:moveTo>
                <a:cubicBezTo>
                  <a:pt x="7683" y="1"/>
                  <a:pt x="6841" y="514"/>
                  <a:pt x="6482" y="1234"/>
                </a:cubicBezTo>
                <a:cubicBezTo>
                  <a:pt x="6167" y="1052"/>
                  <a:pt x="5805" y="955"/>
                  <a:pt x="5445" y="955"/>
                </a:cubicBezTo>
                <a:cubicBezTo>
                  <a:pt x="5178" y="955"/>
                  <a:pt x="4912" y="1008"/>
                  <a:pt x="4667" y="1118"/>
                </a:cubicBezTo>
                <a:cubicBezTo>
                  <a:pt x="4120" y="1349"/>
                  <a:pt x="3716" y="1839"/>
                  <a:pt x="3572" y="2386"/>
                </a:cubicBezTo>
                <a:cubicBezTo>
                  <a:pt x="3404" y="2326"/>
                  <a:pt x="3226" y="2296"/>
                  <a:pt x="3047" y="2296"/>
                </a:cubicBezTo>
                <a:cubicBezTo>
                  <a:pt x="2795" y="2296"/>
                  <a:pt x="2540" y="2355"/>
                  <a:pt x="2305" y="2472"/>
                </a:cubicBezTo>
                <a:cubicBezTo>
                  <a:pt x="1902" y="2703"/>
                  <a:pt x="1614" y="3077"/>
                  <a:pt x="1556" y="3509"/>
                </a:cubicBezTo>
                <a:cubicBezTo>
                  <a:pt x="1326" y="3509"/>
                  <a:pt x="1095" y="3509"/>
                  <a:pt x="894" y="3596"/>
                </a:cubicBezTo>
                <a:cubicBezTo>
                  <a:pt x="462" y="3740"/>
                  <a:pt x="174" y="4056"/>
                  <a:pt x="87" y="4431"/>
                </a:cubicBezTo>
                <a:cubicBezTo>
                  <a:pt x="1" y="4777"/>
                  <a:pt x="116" y="5093"/>
                  <a:pt x="404" y="5381"/>
                </a:cubicBezTo>
                <a:cubicBezTo>
                  <a:pt x="692" y="5669"/>
                  <a:pt x="1124" y="5842"/>
                  <a:pt x="1527" y="5842"/>
                </a:cubicBezTo>
                <a:cubicBezTo>
                  <a:pt x="1614" y="5842"/>
                  <a:pt x="1700" y="5842"/>
                  <a:pt x="1787" y="5813"/>
                </a:cubicBezTo>
                <a:lnTo>
                  <a:pt x="13423" y="5813"/>
                </a:lnTo>
                <a:cubicBezTo>
                  <a:pt x="13798" y="5813"/>
                  <a:pt x="14287" y="5641"/>
                  <a:pt x="14662" y="4834"/>
                </a:cubicBezTo>
                <a:cubicBezTo>
                  <a:pt x="14892" y="4316"/>
                  <a:pt x="14777" y="3653"/>
                  <a:pt x="14345" y="3279"/>
                </a:cubicBezTo>
                <a:cubicBezTo>
                  <a:pt x="14143" y="3135"/>
                  <a:pt x="13913" y="3048"/>
                  <a:pt x="13683" y="3019"/>
                </a:cubicBezTo>
                <a:cubicBezTo>
                  <a:pt x="13769" y="2645"/>
                  <a:pt x="13740" y="2242"/>
                  <a:pt x="13539" y="1867"/>
                </a:cubicBezTo>
                <a:cubicBezTo>
                  <a:pt x="13224" y="1317"/>
                  <a:pt x="12576" y="934"/>
                  <a:pt x="11898" y="934"/>
                </a:cubicBezTo>
                <a:cubicBezTo>
                  <a:pt x="11831" y="934"/>
                  <a:pt x="11763" y="938"/>
                  <a:pt x="11695" y="946"/>
                </a:cubicBezTo>
                <a:cubicBezTo>
                  <a:pt x="11292" y="1003"/>
                  <a:pt x="10917" y="1176"/>
                  <a:pt x="10629" y="1435"/>
                </a:cubicBezTo>
                <a:cubicBezTo>
                  <a:pt x="10341" y="715"/>
                  <a:pt x="9650" y="139"/>
                  <a:pt x="8815" y="24"/>
                </a:cubicBezTo>
                <a:cubicBezTo>
                  <a:pt x="8715" y="8"/>
                  <a:pt x="8615" y="1"/>
                  <a:pt x="851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4633184"/>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2"/>
        </a:solidFill>
        <a:effectLst/>
      </p:bgPr>
    </p:bg>
    <p:spTree>
      <p:nvGrpSpPr>
        <p:cNvPr id="1" name="Shape 104"/>
        <p:cNvGrpSpPr/>
        <p:nvPr/>
      </p:nvGrpSpPr>
      <p:grpSpPr>
        <a:xfrm>
          <a:off x="0" y="0"/>
          <a:ext cx="0" cy="0"/>
          <a:chOff x="0" y="0"/>
          <a:chExt cx="0" cy="0"/>
        </a:xfrm>
      </p:grpSpPr>
      <p:sp>
        <p:nvSpPr>
          <p:cNvPr id="105" name="Google Shape;105;p7"/>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7"/>
          <p:cNvSpPr txBox="1">
            <a:spLocks noGrp="1"/>
          </p:cNvSpPr>
          <p:nvPr>
            <p:ph type="body" idx="1"/>
          </p:nvPr>
        </p:nvSpPr>
        <p:spPr>
          <a:xfrm>
            <a:off x="2799800" y="2076491"/>
            <a:ext cx="6592400" cy="34104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chemeClr val="accent2"/>
              </a:buClr>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GB"/>
              <a:t>Click to edit Master text styles</a:t>
            </a:r>
          </a:p>
        </p:txBody>
      </p:sp>
      <p:sp>
        <p:nvSpPr>
          <p:cNvPr id="107" name="Google Shape;107;p7"/>
          <p:cNvSpPr txBox="1">
            <a:spLocks noGrp="1"/>
          </p:cNvSpPr>
          <p:nvPr>
            <p:ph type="title"/>
          </p:nvPr>
        </p:nvSpPr>
        <p:spPr>
          <a:xfrm>
            <a:off x="950800" y="619224"/>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grpSp>
        <p:nvGrpSpPr>
          <p:cNvPr id="108" name="Google Shape;108;p7"/>
          <p:cNvGrpSpPr/>
          <p:nvPr/>
        </p:nvGrpSpPr>
        <p:grpSpPr>
          <a:xfrm>
            <a:off x="10686370" y="5682234"/>
            <a:ext cx="692300" cy="913133"/>
            <a:chOff x="7999850" y="4261675"/>
            <a:chExt cx="519225" cy="684850"/>
          </a:xfrm>
        </p:grpSpPr>
        <p:sp>
          <p:nvSpPr>
            <p:cNvPr id="109" name="Google Shape;109;p7"/>
            <p:cNvSpPr/>
            <p:nvPr/>
          </p:nvSpPr>
          <p:spPr>
            <a:xfrm flipH="1">
              <a:off x="7999850" y="4261675"/>
              <a:ext cx="249175" cy="470975"/>
            </a:xfrm>
            <a:custGeom>
              <a:avLst/>
              <a:gdLst/>
              <a:ahLst/>
              <a:cxnLst/>
              <a:rect l="l" t="t" r="r" b="b"/>
              <a:pathLst>
                <a:path w="9967" h="18839" extrusionOk="0">
                  <a:moveTo>
                    <a:pt x="4983" y="1"/>
                  </a:moveTo>
                  <a:cubicBezTo>
                    <a:pt x="2247" y="1"/>
                    <a:pt x="0" y="4206"/>
                    <a:pt x="0" y="9420"/>
                  </a:cubicBezTo>
                  <a:cubicBezTo>
                    <a:pt x="0" y="14604"/>
                    <a:pt x="2247" y="18839"/>
                    <a:pt x="4983" y="18839"/>
                  </a:cubicBezTo>
                  <a:cubicBezTo>
                    <a:pt x="7720" y="18839"/>
                    <a:pt x="9967" y="14604"/>
                    <a:pt x="9967" y="9420"/>
                  </a:cubicBezTo>
                  <a:cubicBezTo>
                    <a:pt x="9967" y="4206"/>
                    <a:pt x="7720" y="1"/>
                    <a:pt x="4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7"/>
            <p:cNvSpPr/>
            <p:nvPr/>
          </p:nvSpPr>
          <p:spPr>
            <a:xfrm flipH="1">
              <a:off x="8066100" y="4389150"/>
              <a:ext cx="182925" cy="343500"/>
            </a:xfrm>
            <a:custGeom>
              <a:avLst/>
              <a:gdLst/>
              <a:ahLst/>
              <a:cxnLst/>
              <a:rect l="l" t="t" r="r" b="b"/>
              <a:pathLst>
                <a:path w="7317" h="13740" extrusionOk="0">
                  <a:moveTo>
                    <a:pt x="519" y="0"/>
                  </a:moveTo>
                  <a:lnTo>
                    <a:pt x="346" y="951"/>
                  </a:lnTo>
                  <a:cubicBezTo>
                    <a:pt x="116" y="2016"/>
                    <a:pt x="0" y="3168"/>
                    <a:pt x="0" y="4321"/>
                  </a:cubicBezTo>
                  <a:cubicBezTo>
                    <a:pt x="0" y="9505"/>
                    <a:pt x="2247" y="13740"/>
                    <a:pt x="4983" y="13740"/>
                  </a:cubicBezTo>
                  <a:cubicBezTo>
                    <a:pt x="5732" y="13740"/>
                    <a:pt x="6452" y="13423"/>
                    <a:pt x="7144" y="12818"/>
                  </a:cubicBezTo>
                  <a:lnTo>
                    <a:pt x="7317" y="12674"/>
                  </a:lnTo>
                  <a:lnTo>
                    <a:pt x="7115" y="12559"/>
                  </a:lnTo>
                  <a:cubicBezTo>
                    <a:pt x="2910" y="10053"/>
                    <a:pt x="1297" y="4868"/>
                    <a:pt x="663" y="951"/>
                  </a:cubicBezTo>
                  <a:lnTo>
                    <a:pt x="5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7"/>
            <p:cNvSpPr/>
            <p:nvPr/>
          </p:nvSpPr>
          <p:spPr>
            <a:xfrm flipH="1">
              <a:off x="8066100" y="4378325"/>
              <a:ext cx="124600" cy="568200"/>
            </a:xfrm>
            <a:custGeom>
              <a:avLst/>
              <a:gdLst/>
              <a:ahLst/>
              <a:cxnLst/>
              <a:rect l="l" t="t" r="r" b="b"/>
              <a:pathLst>
                <a:path w="4984" h="22728" extrusionOk="0">
                  <a:moveTo>
                    <a:pt x="2650" y="1"/>
                  </a:moveTo>
                  <a:cubicBezTo>
                    <a:pt x="2449" y="1"/>
                    <a:pt x="2305" y="145"/>
                    <a:pt x="2305" y="347"/>
                  </a:cubicBezTo>
                  <a:lnTo>
                    <a:pt x="2305" y="8325"/>
                  </a:lnTo>
                  <a:lnTo>
                    <a:pt x="692" y="5531"/>
                  </a:lnTo>
                  <a:cubicBezTo>
                    <a:pt x="633" y="5433"/>
                    <a:pt x="521" y="5376"/>
                    <a:pt x="401" y="5376"/>
                  </a:cubicBezTo>
                  <a:cubicBezTo>
                    <a:pt x="345" y="5376"/>
                    <a:pt x="286" y="5388"/>
                    <a:pt x="231" y="5416"/>
                  </a:cubicBezTo>
                  <a:cubicBezTo>
                    <a:pt x="58" y="5503"/>
                    <a:pt x="0" y="5733"/>
                    <a:pt x="87" y="5877"/>
                  </a:cubicBezTo>
                  <a:lnTo>
                    <a:pt x="2247" y="9593"/>
                  </a:lnTo>
                  <a:cubicBezTo>
                    <a:pt x="2247" y="9622"/>
                    <a:pt x="2276" y="9650"/>
                    <a:pt x="2305" y="9679"/>
                  </a:cubicBezTo>
                  <a:lnTo>
                    <a:pt x="2305" y="22382"/>
                  </a:lnTo>
                  <a:cubicBezTo>
                    <a:pt x="2305" y="22555"/>
                    <a:pt x="2449" y="22727"/>
                    <a:pt x="2650" y="22727"/>
                  </a:cubicBezTo>
                  <a:cubicBezTo>
                    <a:pt x="2852" y="22727"/>
                    <a:pt x="2996" y="22555"/>
                    <a:pt x="2996" y="22382"/>
                  </a:cubicBezTo>
                  <a:lnTo>
                    <a:pt x="2996" y="5214"/>
                  </a:lnTo>
                  <a:cubicBezTo>
                    <a:pt x="3025" y="5186"/>
                    <a:pt x="3054" y="5157"/>
                    <a:pt x="3083" y="5128"/>
                  </a:cubicBezTo>
                  <a:lnTo>
                    <a:pt x="4897" y="2104"/>
                  </a:lnTo>
                  <a:cubicBezTo>
                    <a:pt x="4984" y="1931"/>
                    <a:pt x="4955" y="1729"/>
                    <a:pt x="4782" y="1643"/>
                  </a:cubicBezTo>
                  <a:cubicBezTo>
                    <a:pt x="4721" y="1602"/>
                    <a:pt x="4656" y="1583"/>
                    <a:pt x="4593" y="1583"/>
                  </a:cubicBezTo>
                  <a:cubicBezTo>
                    <a:pt x="4477" y="1583"/>
                    <a:pt x="4367" y="1646"/>
                    <a:pt x="4292" y="1758"/>
                  </a:cubicBezTo>
                  <a:lnTo>
                    <a:pt x="2996" y="3918"/>
                  </a:lnTo>
                  <a:lnTo>
                    <a:pt x="2996" y="347"/>
                  </a:lnTo>
                  <a:cubicBezTo>
                    <a:pt x="2996" y="145"/>
                    <a:pt x="2852" y="1"/>
                    <a:pt x="26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7"/>
            <p:cNvSpPr/>
            <p:nvPr/>
          </p:nvSpPr>
          <p:spPr>
            <a:xfrm flipH="1">
              <a:off x="8313825" y="4380500"/>
              <a:ext cx="205250" cy="433525"/>
            </a:xfrm>
            <a:custGeom>
              <a:avLst/>
              <a:gdLst/>
              <a:ahLst/>
              <a:cxnLst/>
              <a:rect l="l" t="t" r="r" b="b"/>
              <a:pathLst>
                <a:path w="8210" h="17341" extrusionOk="0">
                  <a:moveTo>
                    <a:pt x="4091" y="0"/>
                  </a:moveTo>
                  <a:cubicBezTo>
                    <a:pt x="1816" y="0"/>
                    <a:pt x="1" y="3803"/>
                    <a:pt x="1" y="8670"/>
                  </a:cubicBezTo>
                  <a:cubicBezTo>
                    <a:pt x="1" y="13538"/>
                    <a:pt x="1816" y="17340"/>
                    <a:pt x="4091" y="17340"/>
                  </a:cubicBezTo>
                  <a:cubicBezTo>
                    <a:pt x="6395" y="17340"/>
                    <a:pt x="8210" y="13538"/>
                    <a:pt x="8210" y="8670"/>
                  </a:cubicBezTo>
                  <a:cubicBezTo>
                    <a:pt x="8210" y="3803"/>
                    <a:pt x="6395" y="0"/>
                    <a:pt x="40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7"/>
            <p:cNvSpPr/>
            <p:nvPr/>
          </p:nvSpPr>
          <p:spPr>
            <a:xfrm flipH="1">
              <a:off x="8357750" y="4464750"/>
              <a:ext cx="161325" cy="349275"/>
            </a:xfrm>
            <a:custGeom>
              <a:avLst/>
              <a:gdLst/>
              <a:ahLst/>
              <a:cxnLst/>
              <a:rect l="l" t="t" r="r" b="b"/>
              <a:pathLst>
                <a:path w="6453" h="13971" extrusionOk="0">
                  <a:moveTo>
                    <a:pt x="807" y="0"/>
                  </a:moveTo>
                  <a:lnTo>
                    <a:pt x="577" y="922"/>
                  </a:lnTo>
                  <a:cubicBezTo>
                    <a:pt x="203" y="2247"/>
                    <a:pt x="1" y="3745"/>
                    <a:pt x="1" y="5300"/>
                  </a:cubicBezTo>
                  <a:cubicBezTo>
                    <a:pt x="1" y="10082"/>
                    <a:pt x="1844" y="13970"/>
                    <a:pt x="4091" y="13970"/>
                  </a:cubicBezTo>
                  <a:cubicBezTo>
                    <a:pt x="4926" y="13970"/>
                    <a:pt x="5704" y="13481"/>
                    <a:pt x="6367" y="12559"/>
                  </a:cubicBezTo>
                  <a:lnTo>
                    <a:pt x="6453" y="12415"/>
                  </a:lnTo>
                  <a:lnTo>
                    <a:pt x="6309" y="12300"/>
                  </a:lnTo>
                  <a:cubicBezTo>
                    <a:pt x="2536" y="9794"/>
                    <a:pt x="1268" y="4753"/>
                    <a:pt x="894" y="951"/>
                  </a:cubicBezTo>
                  <a:lnTo>
                    <a:pt x="8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7"/>
            <p:cNvSpPr/>
            <p:nvPr/>
          </p:nvSpPr>
          <p:spPr>
            <a:xfrm flipH="1">
              <a:off x="8369250" y="4545400"/>
              <a:ext cx="99400" cy="398950"/>
            </a:xfrm>
            <a:custGeom>
              <a:avLst/>
              <a:gdLst/>
              <a:ahLst/>
              <a:cxnLst/>
              <a:rect l="l" t="t" r="r" b="b"/>
              <a:pathLst>
                <a:path w="3976" h="15958" extrusionOk="0">
                  <a:moveTo>
                    <a:pt x="2074" y="1"/>
                  </a:moveTo>
                  <a:cubicBezTo>
                    <a:pt x="1901" y="1"/>
                    <a:pt x="1728" y="173"/>
                    <a:pt x="1728" y="346"/>
                  </a:cubicBezTo>
                  <a:lnTo>
                    <a:pt x="1728" y="4897"/>
                  </a:lnTo>
                  <a:lnTo>
                    <a:pt x="691" y="3169"/>
                  </a:lnTo>
                  <a:cubicBezTo>
                    <a:pt x="636" y="3058"/>
                    <a:pt x="533" y="3007"/>
                    <a:pt x="421" y="3007"/>
                  </a:cubicBezTo>
                  <a:cubicBezTo>
                    <a:pt x="358" y="3007"/>
                    <a:pt x="293" y="3023"/>
                    <a:pt x="231" y="3054"/>
                  </a:cubicBezTo>
                  <a:cubicBezTo>
                    <a:pt x="58" y="3140"/>
                    <a:pt x="0" y="3371"/>
                    <a:pt x="115" y="3515"/>
                  </a:cubicBezTo>
                  <a:lnTo>
                    <a:pt x="1728" y="6280"/>
                  </a:lnTo>
                  <a:lnTo>
                    <a:pt x="1728" y="15584"/>
                  </a:lnTo>
                  <a:cubicBezTo>
                    <a:pt x="1728" y="15785"/>
                    <a:pt x="1901" y="15958"/>
                    <a:pt x="2074" y="15958"/>
                  </a:cubicBezTo>
                  <a:cubicBezTo>
                    <a:pt x="2276" y="15958"/>
                    <a:pt x="2420" y="15785"/>
                    <a:pt x="2420" y="15584"/>
                  </a:cubicBezTo>
                  <a:lnTo>
                    <a:pt x="2420" y="4033"/>
                  </a:lnTo>
                  <a:cubicBezTo>
                    <a:pt x="2448" y="4004"/>
                    <a:pt x="2477" y="4004"/>
                    <a:pt x="2477" y="3975"/>
                  </a:cubicBezTo>
                  <a:lnTo>
                    <a:pt x="3860" y="1930"/>
                  </a:lnTo>
                  <a:cubicBezTo>
                    <a:pt x="3975" y="1758"/>
                    <a:pt x="3918" y="1556"/>
                    <a:pt x="3773" y="1441"/>
                  </a:cubicBezTo>
                  <a:cubicBezTo>
                    <a:pt x="3710" y="1398"/>
                    <a:pt x="3643" y="1379"/>
                    <a:pt x="3577" y="1379"/>
                  </a:cubicBezTo>
                  <a:cubicBezTo>
                    <a:pt x="3464" y="1379"/>
                    <a:pt x="3357" y="1436"/>
                    <a:pt x="3284" y="1527"/>
                  </a:cubicBezTo>
                  <a:lnTo>
                    <a:pt x="2420" y="2823"/>
                  </a:lnTo>
                  <a:lnTo>
                    <a:pt x="2420" y="346"/>
                  </a:lnTo>
                  <a:cubicBezTo>
                    <a:pt x="2420" y="173"/>
                    <a:pt x="2276" y="1"/>
                    <a:pt x="2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 name="Google Shape;115;p7"/>
          <p:cNvGrpSpPr/>
          <p:nvPr/>
        </p:nvGrpSpPr>
        <p:grpSpPr>
          <a:xfrm>
            <a:off x="813331" y="5682234"/>
            <a:ext cx="692300" cy="913133"/>
            <a:chOff x="713100" y="4261675"/>
            <a:chExt cx="519225" cy="684850"/>
          </a:xfrm>
        </p:grpSpPr>
        <p:sp>
          <p:nvSpPr>
            <p:cNvPr id="116" name="Google Shape;116;p7"/>
            <p:cNvSpPr/>
            <p:nvPr/>
          </p:nvSpPr>
          <p:spPr>
            <a:xfrm>
              <a:off x="983150" y="4261675"/>
              <a:ext cx="249175" cy="470975"/>
            </a:xfrm>
            <a:custGeom>
              <a:avLst/>
              <a:gdLst/>
              <a:ahLst/>
              <a:cxnLst/>
              <a:rect l="l" t="t" r="r" b="b"/>
              <a:pathLst>
                <a:path w="9967" h="18839" extrusionOk="0">
                  <a:moveTo>
                    <a:pt x="4983" y="1"/>
                  </a:moveTo>
                  <a:cubicBezTo>
                    <a:pt x="2247" y="1"/>
                    <a:pt x="0" y="4206"/>
                    <a:pt x="0" y="9420"/>
                  </a:cubicBezTo>
                  <a:cubicBezTo>
                    <a:pt x="0" y="14604"/>
                    <a:pt x="2247" y="18839"/>
                    <a:pt x="4983" y="18839"/>
                  </a:cubicBezTo>
                  <a:cubicBezTo>
                    <a:pt x="7720" y="18839"/>
                    <a:pt x="9967" y="14604"/>
                    <a:pt x="9967" y="9420"/>
                  </a:cubicBezTo>
                  <a:cubicBezTo>
                    <a:pt x="9967" y="4206"/>
                    <a:pt x="7720" y="1"/>
                    <a:pt x="4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983150" y="4389150"/>
              <a:ext cx="182925" cy="343500"/>
            </a:xfrm>
            <a:custGeom>
              <a:avLst/>
              <a:gdLst/>
              <a:ahLst/>
              <a:cxnLst/>
              <a:rect l="l" t="t" r="r" b="b"/>
              <a:pathLst>
                <a:path w="7317" h="13740" extrusionOk="0">
                  <a:moveTo>
                    <a:pt x="519" y="0"/>
                  </a:moveTo>
                  <a:lnTo>
                    <a:pt x="346" y="951"/>
                  </a:lnTo>
                  <a:cubicBezTo>
                    <a:pt x="116" y="2016"/>
                    <a:pt x="0" y="3168"/>
                    <a:pt x="0" y="4321"/>
                  </a:cubicBezTo>
                  <a:cubicBezTo>
                    <a:pt x="0" y="9505"/>
                    <a:pt x="2247" y="13740"/>
                    <a:pt x="4983" y="13740"/>
                  </a:cubicBezTo>
                  <a:cubicBezTo>
                    <a:pt x="5732" y="13740"/>
                    <a:pt x="6452" y="13423"/>
                    <a:pt x="7144" y="12818"/>
                  </a:cubicBezTo>
                  <a:lnTo>
                    <a:pt x="7317" y="12674"/>
                  </a:lnTo>
                  <a:lnTo>
                    <a:pt x="7115" y="12559"/>
                  </a:lnTo>
                  <a:cubicBezTo>
                    <a:pt x="2910" y="10053"/>
                    <a:pt x="1297" y="4868"/>
                    <a:pt x="663" y="951"/>
                  </a:cubicBezTo>
                  <a:lnTo>
                    <a:pt x="5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1041475" y="4378325"/>
              <a:ext cx="124600" cy="568200"/>
            </a:xfrm>
            <a:custGeom>
              <a:avLst/>
              <a:gdLst/>
              <a:ahLst/>
              <a:cxnLst/>
              <a:rect l="l" t="t" r="r" b="b"/>
              <a:pathLst>
                <a:path w="4984" h="22728" extrusionOk="0">
                  <a:moveTo>
                    <a:pt x="2650" y="1"/>
                  </a:moveTo>
                  <a:cubicBezTo>
                    <a:pt x="2449" y="1"/>
                    <a:pt x="2305" y="145"/>
                    <a:pt x="2305" y="347"/>
                  </a:cubicBezTo>
                  <a:lnTo>
                    <a:pt x="2305" y="8325"/>
                  </a:lnTo>
                  <a:lnTo>
                    <a:pt x="692" y="5531"/>
                  </a:lnTo>
                  <a:cubicBezTo>
                    <a:pt x="633" y="5433"/>
                    <a:pt x="521" y="5376"/>
                    <a:pt x="401" y="5376"/>
                  </a:cubicBezTo>
                  <a:cubicBezTo>
                    <a:pt x="345" y="5376"/>
                    <a:pt x="286" y="5388"/>
                    <a:pt x="231" y="5416"/>
                  </a:cubicBezTo>
                  <a:cubicBezTo>
                    <a:pt x="58" y="5503"/>
                    <a:pt x="0" y="5733"/>
                    <a:pt x="87" y="5877"/>
                  </a:cubicBezTo>
                  <a:lnTo>
                    <a:pt x="2247" y="9593"/>
                  </a:lnTo>
                  <a:cubicBezTo>
                    <a:pt x="2247" y="9622"/>
                    <a:pt x="2276" y="9650"/>
                    <a:pt x="2305" y="9679"/>
                  </a:cubicBezTo>
                  <a:lnTo>
                    <a:pt x="2305" y="22382"/>
                  </a:lnTo>
                  <a:cubicBezTo>
                    <a:pt x="2305" y="22555"/>
                    <a:pt x="2449" y="22727"/>
                    <a:pt x="2650" y="22727"/>
                  </a:cubicBezTo>
                  <a:cubicBezTo>
                    <a:pt x="2852" y="22727"/>
                    <a:pt x="2996" y="22555"/>
                    <a:pt x="2996" y="22382"/>
                  </a:cubicBezTo>
                  <a:lnTo>
                    <a:pt x="2996" y="5214"/>
                  </a:lnTo>
                  <a:cubicBezTo>
                    <a:pt x="3025" y="5186"/>
                    <a:pt x="3054" y="5157"/>
                    <a:pt x="3083" y="5128"/>
                  </a:cubicBezTo>
                  <a:lnTo>
                    <a:pt x="4897" y="2104"/>
                  </a:lnTo>
                  <a:cubicBezTo>
                    <a:pt x="4984" y="1931"/>
                    <a:pt x="4955" y="1729"/>
                    <a:pt x="4782" y="1643"/>
                  </a:cubicBezTo>
                  <a:cubicBezTo>
                    <a:pt x="4721" y="1602"/>
                    <a:pt x="4656" y="1583"/>
                    <a:pt x="4593" y="1583"/>
                  </a:cubicBezTo>
                  <a:cubicBezTo>
                    <a:pt x="4477" y="1583"/>
                    <a:pt x="4367" y="1646"/>
                    <a:pt x="4292" y="1758"/>
                  </a:cubicBezTo>
                  <a:lnTo>
                    <a:pt x="2996" y="3918"/>
                  </a:lnTo>
                  <a:lnTo>
                    <a:pt x="2996" y="347"/>
                  </a:lnTo>
                  <a:cubicBezTo>
                    <a:pt x="2996" y="145"/>
                    <a:pt x="2852" y="1"/>
                    <a:pt x="26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7"/>
            <p:cNvSpPr/>
            <p:nvPr/>
          </p:nvSpPr>
          <p:spPr>
            <a:xfrm>
              <a:off x="713100" y="4380500"/>
              <a:ext cx="205250" cy="433525"/>
            </a:xfrm>
            <a:custGeom>
              <a:avLst/>
              <a:gdLst/>
              <a:ahLst/>
              <a:cxnLst/>
              <a:rect l="l" t="t" r="r" b="b"/>
              <a:pathLst>
                <a:path w="8210" h="17341" extrusionOk="0">
                  <a:moveTo>
                    <a:pt x="4091" y="0"/>
                  </a:moveTo>
                  <a:cubicBezTo>
                    <a:pt x="1816" y="0"/>
                    <a:pt x="1" y="3803"/>
                    <a:pt x="1" y="8670"/>
                  </a:cubicBezTo>
                  <a:cubicBezTo>
                    <a:pt x="1" y="13538"/>
                    <a:pt x="1816" y="17340"/>
                    <a:pt x="4091" y="17340"/>
                  </a:cubicBezTo>
                  <a:cubicBezTo>
                    <a:pt x="6395" y="17340"/>
                    <a:pt x="8210" y="13538"/>
                    <a:pt x="8210" y="8670"/>
                  </a:cubicBezTo>
                  <a:cubicBezTo>
                    <a:pt x="8210" y="3803"/>
                    <a:pt x="6395" y="0"/>
                    <a:pt x="40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7"/>
            <p:cNvSpPr/>
            <p:nvPr/>
          </p:nvSpPr>
          <p:spPr>
            <a:xfrm>
              <a:off x="713100" y="4464750"/>
              <a:ext cx="161325" cy="349275"/>
            </a:xfrm>
            <a:custGeom>
              <a:avLst/>
              <a:gdLst/>
              <a:ahLst/>
              <a:cxnLst/>
              <a:rect l="l" t="t" r="r" b="b"/>
              <a:pathLst>
                <a:path w="6453" h="13971" extrusionOk="0">
                  <a:moveTo>
                    <a:pt x="807" y="0"/>
                  </a:moveTo>
                  <a:lnTo>
                    <a:pt x="577" y="922"/>
                  </a:lnTo>
                  <a:cubicBezTo>
                    <a:pt x="203" y="2247"/>
                    <a:pt x="1" y="3745"/>
                    <a:pt x="1" y="5300"/>
                  </a:cubicBezTo>
                  <a:cubicBezTo>
                    <a:pt x="1" y="10082"/>
                    <a:pt x="1844" y="13970"/>
                    <a:pt x="4091" y="13970"/>
                  </a:cubicBezTo>
                  <a:cubicBezTo>
                    <a:pt x="4926" y="13970"/>
                    <a:pt x="5704" y="13481"/>
                    <a:pt x="6367" y="12559"/>
                  </a:cubicBezTo>
                  <a:lnTo>
                    <a:pt x="6453" y="12415"/>
                  </a:lnTo>
                  <a:lnTo>
                    <a:pt x="6309" y="12300"/>
                  </a:lnTo>
                  <a:cubicBezTo>
                    <a:pt x="2536" y="9794"/>
                    <a:pt x="1268" y="4753"/>
                    <a:pt x="894" y="951"/>
                  </a:cubicBezTo>
                  <a:lnTo>
                    <a:pt x="8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7"/>
            <p:cNvSpPr/>
            <p:nvPr/>
          </p:nvSpPr>
          <p:spPr>
            <a:xfrm>
              <a:off x="763525" y="4545400"/>
              <a:ext cx="99400" cy="398950"/>
            </a:xfrm>
            <a:custGeom>
              <a:avLst/>
              <a:gdLst/>
              <a:ahLst/>
              <a:cxnLst/>
              <a:rect l="l" t="t" r="r" b="b"/>
              <a:pathLst>
                <a:path w="3976" h="15958" extrusionOk="0">
                  <a:moveTo>
                    <a:pt x="2074" y="1"/>
                  </a:moveTo>
                  <a:cubicBezTo>
                    <a:pt x="1901" y="1"/>
                    <a:pt x="1728" y="173"/>
                    <a:pt x="1728" y="346"/>
                  </a:cubicBezTo>
                  <a:lnTo>
                    <a:pt x="1728" y="4897"/>
                  </a:lnTo>
                  <a:lnTo>
                    <a:pt x="691" y="3169"/>
                  </a:lnTo>
                  <a:cubicBezTo>
                    <a:pt x="636" y="3058"/>
                    <a:pt x="533" y="3007"/>
                    <a:pt x="421" y="3007"/>
                  </a:cubicBezTo>
                  <a:cubicBezTo>
                    <a:pt x="358" y="3007"/>
                    <a:pt x="293" y="3023"/>
                    <a:pt x="231" y="3054"/>
                  </a:cubicBezTo>
                  <a:cubicBezTo>
                    <a:pt x="58" y="3140"/>
                    <a:pt x="0" y="3371"/>
                    <a:pt x="115" y="3515"/>
                  </a:cubicBezTo>
                  <a:lnTo>
                    <a:pt x="1728" y="6280"/>
                  </a:lnTo>
                  <a:lnTo>
                    <a:pt x="1728" y="15584"/>
                  </a:lnTo>
                  <a:cubicBezTo>
                    <a:pt x="1728" y="15785"/>
                    <a:pt x="1901" y="15958"/>
                    <a:pt x="2074" y="15958"/>
                  </a:cubicBezTo>
                  <a:cubicBezTo>
                    <a:pt x="2276" y="15958"/>
                    <a:pt x="2420" y="15785"/>
                    <a:pt x="2420" y="15584"/>
                  </a:cubicBezTo>
                  <a:lnTo>
                    <a:pt x="2420" y="4033"/>
                  </a:lnTo>
                  <a:cubicBezTo>
                    <a:pt x="2448" y="4004"/>
                    <a:pt x="2477" y="4004"/>
                    <a:pt x="2477" y="3975"/>
                  </a:cubicBezTo>
                  <a:lnTo>
                    <a:pt x="3860" y="1930"/>
                  </a:lnTo>
                  <a:cubicBezTo>
                    <a:pt x="3975" y="1758"/>
                    <a:pt x="3918" y="1556"/>
                    <a:pt x="3773" y="1441"/>
                  </a:cubicBezTo>
                  <a:cubicBezTo>
                    <a:pt x="3710" y="1398"/>
                    <a:pt x="3643" y="1379"/>
                    <a:pt x="3577" y="1379"/>
                  </a:cubicBezTo>
                  <a:cubicBezTo>
                    <a:pt x="3464" y="1379"/>
                    <a:pt x="3357" y="1436"/>
                    <a:pt x="3284" y="1527"/>
                  </a:cubicBezTo>
                  <a:lnTo>
                    <a:pt x="2420" y="2823"/>
                  </a:lnTo>
                  <a:lnTo>
                    <a:pt x="2420" y="346"/>
                  </a:lnTo>
                  <a:cubicBezTo>
                    <a:pt x="2420" y="173"/>
                    <a:pt x="2276" y="1"/>
                    <a:pt x="2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125881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2"/>
        </a:solidFill>
        <a:effectLst/>
      </p:bgPr>
    </p:bg>
    <p:spTree>
      <p:nvGrpSpPr>
        <p:cNvPr id="1" name="Shape 122"/>
        <p:cNvGrpSpPr/>
        <p:nvPr/>
      </p:nvGrpSpPr>
      <p:grpSpPr>
        <a:xfrm>
          <a:off x="0" y="0"/>
          <a:ext cx="0" cy="0"/>
          <a:chOff x="0" y="0"/>
          <a:chExt cx="0" cy="0"/>
        </a:xfrm>
      </p:grpSpPr>
      <p:sp>
        <p:nvSpPr>
          <p:cNvPr id="123" name="Google Shape;123;p8"/>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8"/>
          <p:cNvSpPr txBox="1">
            <a:spLocks noGrp="1"/>
          </p:cNvSpPr>
          <p:nvPr>
            <p:ph type="title"/>
          </p:nvPr>
        </p:nvSpPr>
        <p:spPr>
          <a:xfrm>
            <a:off x="1850800" y="1677400"/>
            <a:ext cx="8490400" cy="350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GB"/>
              <a:t>Click to edit Master title style</a:t>
            </a:r>
            <a:endParaRPr/>
          </a:p>
        </p:txBody>
      </p:sp>
      <p:sp>
        <p:nvSpPr>
          <p:cNvPr id="125" name="Google Shape;125;p8"/>
          <p:cNvSpPr/>
          <p:nvPr/>
        </p:nvSpPr>
        <p:spPr>
          <a:xfrm>
            <a:off x="10549433" y="957683"/>
            <a:ext cx="1007128" cy="347600"/>
          </a:xfrm>
          <a:custGeom>
            <a:avLst/>
            <a:gdLst/>
            <a:ahLst/>
            <a:cxnLst/>
            <a:rect l="l" t="t" r="r" b="b"/>
            <a:pathLst>
              <a:path w="21345" h="7367" extrusionOk="0">
                <a:moveTo>
                  <a:pt x="15715" y="1"/>
                </a:moveTo>
                <a:cubicBezTo>
                  <a:pt x="15279" y="1"/>
                  <a:pt x="14834" y="111"/>
                  <a:pt x="14431" y="339"/>
                </a:cubicBezTo>
                <a:cubicBezTo>
                  <a:pt x="14057" y="569"/>
                  <a:pt x="13769" y="828"/>
                  <a:pt x="13567" y="1145"/>
                </a:cubicBezTo>
                <a:cubicBezTo>
                  <a:pt x="13115" y="550"/>
                  <a:pt x="12349" y="172"/>
                  <a:pt x="11576" y="172"/>
                </a:cubicBezTo>
                <a:cubicBezTo>
                  <a:pt x="11413" y="172"/>
                  <a:pt x="11250" y="188"/>
                  <a:pt x="11090" y="224"/>
                </a:cubicBezTo>
                <a:cubicBezTo>
                  <a:pt x="10255" y="425"/>
                  <a:pt x="9564" y="1116"/>
                  <a:pt x="9333" y="1894"/>
                </a:cubicBezTo>
                <a:cubicBezTo>
                  <a:pt x="8888" y="1520"/>
                  <a:pt x="8291" y="1278"/>
                  <a:pt x="7681" y="1278"/>
                </a:cubicBezTo>
                <a:cubicBezTo>
                  <a:pt x="7541" y="1278"/>
                  <a:pt x="7400" y="1291"/>
                  <a:pt x="7259" y="1318"/>
                </a:cubicBezTo>
                <a:cubicBezTo>
                  <a:pt x="6395" y="1433"/>
                  <a:pt x="5675" y="2038"/>
                  <a:pt x="5358" y="2787"/>
                </a:cubicBezTo>
                <a:cubicBezTo>
                  <a:pt x="5008" y="2542"/>
                  <a:pt x="4584" y="2403"/>
                  <a:pt x="4162" y="2403"/>
                </a:cubicBezTo>
                <a:cubicBezTo>
                  <a:pt x="3890" y="2403"/>
                  <a:pt x="3619" y="2461"/>
                  <a:pt x="3371" y="2585"/>
                </a:cubicBezTo>
                <a:cubicBezTo>
                  <a:pt x="2939" y="2816"/>
                  <a:pt x="2622" y="3190"/>
                  <a:pt x="2478" y="3680"/>
                </a:cubicBezTo>
                <a:cubicBezTo>
                  <a:pt x="2420" y="3882"/>
                  <a:pt x="2420" y="4112"/>
                  <a:pt x="2420" y="4314"/>
                </a:cubicBezTo>
                <a:cubicBezTo>
                  <a:pt x="2318" y="4302"/>
                  <a:pt x="2217" y="4297"/>
                  <a:pt x="2116" y="4297"/>
                </a:cubicBezTo>
                <a:cubicBezTo>
                  <a:pt x="1703" y="4297"/>
                  <a:pt x="1304" y="4393"/>
                  <a:pt x="980" y="4602"/>
                </a:cubicBezTo>
                <a:cubicBezTo>
                  <a:pt x="289" y="5063"/>
                  <a:pt x="1" y="5898"/>
                  <a:pt x="289" y="6589"/>
                </a:cubicBezTo>
                <a:cubicBezTo>
                  <a:pt x="404" y="6877"/>
                  <a:pt x="663" y="7108"/>
                  <a:pt x="1009" y="7252"/>
                </a:cubicBezTo>
                <a:cubicBezTo>
                  <a:pt x="1210" y="7338"/>
                  <a:pt x="1441" y="7367"/>
                  <a:pt x="1642" y="7367"/>
                </a:cubicBezTo>
                <a:cubicBezTo>
                  <a:pt x="1873" y="7367"/>
                  <a:pt x="2103" y="7309"/>
                  <a:pt x="2305" y="7223"/>
                </a:cubicBezTo>
                <a:lnTo>
                  <a:pt x="19616" y="7309"/>
                </a:lnTo>
                <a:cubicBezTo>
                  <a:pt x="20192" y="7309"/>
                  <a:pt x="20711" y="6964"/>
                  <a:pt x="21028" y="6359"/>
                </a:cubicBezTo>
                <a:cubicBezTo>
                  <a:pt x="21344" y="5783"/>
                  <a:pt x="21200" y="5034"/>
                  <a:pt x="20711" y="4631"/>
                </a:cubicBezTo>
                <a:cubicBezTo>
                  <a:pt x="20538" y="4458"/>
                  <a:pt x="20307" y="4371"/>
                  <a:pt x="20048" y="4343"/>
                </a:cubicBezTo>
                <a:cubicBezTo>
                  <a:pt x="20048" y="4256"/>
                  <a:pt x="20077" y="4198"/>
                  <a:pt x="20077" y="4112"/>
                </a:cubicBezTo>
                <a:cubicBezTo>
                  <a:pt x="20135" y="3622"/>
                  <a:pt x="19991" y="3162"/>
                  <a:pt x="19645" y="2845"/>
                </a:cubicBezTo>
                <a:cubicBezTo>
                  <a:pt x="19366" y="2589"/>
                  <a:pt x="18992" y="2446"/>
                  <a:pt x="18586" y="2446"/>
                </a:cubicBezTo>
                <a:cubicBezTo>
                  <a:pt x="18489" y="2446"/>
                  <a:pt x="18391" y="2454"/>
                  <a:pt x="18291" y="2470"/>
                </a:cubicBezTo>
                <a:cubicBezTo>
                  <a:pt x="18205" y="2470"/>
                  <a:pt x="18147" y="2470"/>
                  <a:pt x="18061" y="2499"/>
                </a:cubicBezTo>
                <a:cubicBezTo>
                  <a:pt x="18061" y="2211"/>
                  <a:pt x="18032" y="1923"/>
                  <a:pt x="17946" y="1635"/>
                </a:cubicBezTo>
                <a:cubicBezTo>
                  <a:pt x="17715" y="944"/>
                  <a:pt x="17197" y="368"/>
                  <a:pt x="16534" y="137"/>
                </a:cubicBezTo>
                <a:cubicBezTo>
                  <a:pt x="16274" y="47"/>
                  <a:pt x="15997" y="1"/>
                  <a:pt x="1571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599451" y="719186"/>
            <a:ext cx="702701" cy="275692"/>
          </a:xfrm>
          <a:custGeom>
            <a:avLst/>
            <a:gdLst/>
            <a:ahLst/>
            <a:cxnLst/>
            <a:rect l="l" t="t" r="r" b="b"/>
            <a:pathLst>
              <a:path w="14893" h="5843" extrusionOk="0">
                <a:moveTo>
                  <a:pt x="8514" y="1"/>
                </a:moveTo>
                <a:cubicBezTo>
                  <a:pt x="7683" y="1"/>
                  <a:pt x="6841" y="514"/>
                  <a:pt x="6482" y="1234"/>
                </a:cubicBezTo>
                <a:cubicBezTo>
                  <a:pt x="6167" y="1052"/>
                  <a:pt x="5805" y="955"/>
                  <a:pt x="5445" y="955"/>
                </a:cubicBezTo>
                <a:cubicBezTo>
                  <a:pt x="5178" y="955"/>
                  <a:pt x="4912" y="1008"/>
                  <a:pt x="4667" y="1118"/>
                </a:cubicBezTo>
                <a:cubicBezTo>
                  <a:pt x="4120" y="1349"/>
                  <a:pt x="3716" y="1839"/>
                  <a:pt x="3572" y="2386"/>
                </a:cubicBezTo>
                <a:cubicBezTo>
                  <a:pt x="3404" y="2326"/>
                  <a:pt x="3226" y="2296"/>
                  <a:pt x="3047" y="2296"/>
                </a:cubicBezTo>
                <a:cubicBezTo>
                  <a:pt x="2795" y="2296"/>
                  <a:pt x="2540" y="2355"/>
                  <a:pt x="2305" y="2472"/>
                </a:cubicBezTo>
                <a:cubicBezTo>
                  <a:pt x="1902" y="2703"/>
                  <a:pt x="1614" y="3077"/>
                  <a:pt x="1556" y="3509"/>
                </a:cubicBezTo>
                <a:cubicBezTo>
                  <a:pt x="1326" y="3509"/>
                  <a:pt x="1095" y="3509"/>
                  <a:pt x="894" y="3596"/>
                </a:cubicBezTo>
                <a:cubicBezTo>
                  <a:pt x="462" y="3740"/>
                  <a:pt x="174" y="4056"/>
                  <a:pt x="87" y="4431"/>
                </a:cubicBezTo>
                <a:cubicBezTo>
                  <a:pt x="1" y="4777"/>
                  <a:pt x="116" y="5093"/>
                  <a:pt x="404" y="5381"/>
                </a:cubicBezTo>
                <a:cubicBezTo>
                  <a:pt x="692" y="5669"/>
                  <a:pt x="1124" y="5842"/>
                  <a:pt x="1527" y="5842"/>
                </a:cubicBezTo>
                <a:cubicBezTo>
                  <a:pt x="1614" y="5842"/>
                  <a:pt x="1700" y="5842"/>
                  <a:pt x="1787" y="5813"/>
                </a:cubicBezTo>
                <a:lnTo>
                  <a:pt x="13423" y="5813"/>
                </a:lnTo>
                <a:cubicBezTo>
                  <a:pt x="13798" y="5813"/>
                  <a:pt x="14287" y="5641"/>
                  <a:pt x="14662" y="4834"/>
                </a:cubicBezTo>
                <a:cubicBezTo>
                  <a:pt x="14892" y="4316"/>
                  <a:pt x="14777" y="3653"/>
                  <a:pt x="14345" y="3279"/>
                </a:cubicBezTo>
                <a:cubicBezTo>
                  <a:pt x="14143" y="3135"/>
                  <a:pt x="13913" y="3048"/>
                  <a:pt x="13683" y="3019"/>
                </a:cubicBezTo>
                <a:cubicBezTo>
                  <a:pt x="13769" y="2645"/>
                  <a:pt x="13740" y="2242"/>
                  <a:pt x="13539" y="1867"/>
                </a:cubicBezTo>
                <a:cubicBezTo>
                  <a:pt x="13224" y="1317"/>
                  <a:pt x="12576" y="934"/>
                  <a:pt x="11898" y="934"/>
                </a:cubicBezTo>
                <a:cubicBezTo>
                  <a:pt x="11831" y="934"/>
                  <a:pt x="11763" y="938"/>
                  <a:pt x="11695" y="946"/>
                </a:cubicBezTo>
                <a:cubicBezTo>
                  <a:pt x="11292" y="1003"/>
                  <a:pt x="10917" y="1176"/>
                  <a:pt x="10629" y="1435"/>
                </a:cubicBezTo>
                <a:cubicBezTo>
                  <a:pt x="10341" y="715"/>
                  <a:pt x="9650" y="139"/>
                  <a:pt x="8815" y="24"/>
                </a:cubicBezTo>
                <a:cubicBezTo>
                  <a:pt x="8715" y="8"/>
                  <a:pt x="8615" y="1"/>
                  <a:pt x="851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7" name="Google Shape;127;p8"/>
          <p:cNvGrpSpPr/>
          <p:nvPr/>
        </p:nvGrpSpPr>
        <p:grpSpPr>
          <a:xfrm>
            <a:off x="5083250" y="5856167"/>
            <a:ext cx="2025500" cy="746431"/>
            <a:chOff x="3539342" y="4392125"/>
            <a:chExt cx="1519125" cy="559823"/>
          </a:xfrm>
        </p:grpSpPr>
        <p:sp>
          <p:nvSpPr>
            <p:cNvPr id="128" name="Google Shape;128;p8"/>
            <p:cNvSpPr/>
            <p:nvPr/>
          </p:nvSpPr>
          <p:spPr>
            <a:xfrm>
              <a:off x="4265688" y="4695019"/>
              <a:ext cx="73539" cy="251378"/>
            </a:xfrm>
            <a:custGeom>
              <a:avLst/>
              <a:gdLst/>
              <a:ahLst/>
              <a:cxnLst/>
              <a:rect l="l" t="t" r="r" b="b"/>
              <a:pathLst>
                <a:path w="2680" h="9161" extrusionOk="0">
                  <a:moveTo>
                    <a:pt x="346" y="1"/>
                  </a:moveTo>
                  <a:cubicBezTo>
                    <a:pt x="145" y="1"/>
                    <a:pt x="1" y="174"/>
                    <a:pt x="1" y="346"/>
                  </a:cubicBezTo>
                  <a:lnTo>
                    <a:pt x="1" y="8815"/>
                  </a:lnTo>
                  <a:cubicBezTo>
                    <a:pt x="1" y="9016"/>
                    <a:pt x="145" y="9160"/>
                    <a:pt x="346" y="9160"/>
                  </a:cubicBezTo>
                  <a:lnTo>
                    <a:pt x="2334" y="9160"/>
                  </a:lnTo>
                  <a:cubicBezTo>
                    <a:pt x="2535" y="9160"/>
                    <a:pt x="2679" y="9016"/>
                    <a:pt x="2679" y="8815"/>
                  </a:cubicBezTo>
                  <a:lnTo>
                    <a:pt x="2679" y="346"/>
                  </a:lnTo>
                  <a:cubicBezTo>
                    <a:pt x="2679" y="174"/>
                    <a:pt x="2535" y="1"/>
                    <a:pt x="2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4086280" y="4466408"/>
              <a:ext cx="447382" cy="275278"/>
            </a:xfrm>
            <a:custGeom>
              <a:avLst/>
              <a:gdLst/>
              <a:ahLst/>
              <a:cxnLst/>
              <a:rect l="l" t="t" r="r" b="b"/>
              <a:pathLst>
                <a:path w="16304" h="10032" extrusionOk="0">
                  <a:moveTo>
                    <a:pt x="1815" y="1"/>
                  </a:moveTo>
                  <a:cubicBezTo>
                    <a:pt x="1370" y="1"/>
                    <a:pt x="975" y="305"/>
                    <a:pt x="922" y="756"/>
                  </a:cubicBezTo>
                  <a:lnTo>
                    <a:pt x="29" y="7468"/>
                  </a:lnTo>
                  <a:cubicBezTo>
                    <a:pt x="0" y="7698"/>
                    <a:pt x="58" y="7928"/>
                    <a:pt x="202" y="8101"/>
                  </a:cubicBezTo>
                  <a:cubicBezTo>
                    <a:pt x="346" y="8303"/>
                    <a:pt x="576" y="8418"/>
                    <a:pt x="835" y="8447"/>
                  </a:cubicBezTo>
                  <a:lnTo>
                    <a:pt x="14373" y="10031"/>
                  </a:lnTo>
                  <a:lnTo>
                    <a:pt x="14488" y="10031"/>
                  </a:lnTo>
                  <a:cubicBezTo>
                    <a:pt x="14921" y="10031"/>
                    <a:pt x="15324" y="9714"/>
                    <a:pt x="15381" y="9282"/>
                  </a:cubicBezTo>
                  <a:lnTo>
                    <a:pt x="16274" y="2571"/>
                  </a:lnTo>
                  <a:cubicBezTo>
                    <a:pt x="16303" y="2340"/>
                    <a:pt x="16245" y="2110"/>
                    <a:pt x="16101" y="1937"/>
                  </a:cubicBezTo>
                  <a:cubicBezTo>
                    <a:pt x="15957" y="1736"/>
                    <a:pt x="15727" y="1620"/>
                    <a:pt x="15468" y="1592"/>
                  </a:cubicBezTo>
                  <a:lnTo>
                    <a:pt x="1930" y="7"/>
                  </a:lnTo>
                  <a:cubicBezTo>
                    <a:pt x="1891" y="3"/>
                    <a:pt x="1853" y="1"/>
                    <a:pt x="1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8"/>
            <p:cNvSpPr/>
            <p:nvPr/>
          </p:nvSpPr>
          <p:spPr>
            <a:xfrm>
              <a:off x="4215115" y="4517970"/>
              <a:ext cx="313804" cy="219163"/>
            </a:xfrm>
            <a:custGeom>
              <a:avLst/>
              <a:gdLst/>
              <a:ahLst/>
              <a:cxnLst/>
              <a:rect l="l" t="t" r="r" b="b"/>
              <a:pathLst>
                <a:path w="11436" h="7987" extrusionOk="0">
                  <a:moveTo>
                    <a:pt x="11061" y="1"/>
                  </a:moveTo>
                  <a:cubicBezTo>
                    <a:pt x="9246" y="1383"/>
                    <a:pt x="4983" y="4494"/>
                    <a:pt x="0" y="6856"/>
                  </a:cubicBezTo>
                  <a:lnTo>
                    <a:pt x="9707" y="7979"/>
                  </a:lnTo>
                  <a:cubicBezTo>
                    <a:pt x="9742" y="7984"/>
                    <a:pt x="9776" y="7987"/>
                    <a:pt x="9810" y="7987"/>
                  </a:cubicBezTo>
                  <a:cubicBezTo>
                    <a:pt x="10168" y="7987"/>
                    <a:pt x="10461" y="7717"/>
                    <a:pt x="10514" y="7374"/>
                  </a:cubicBezTo>
                  <a:lnTo>
                    <a:pt x="11406" y="663"/>
                  </a:lnTo>
                  <a:cubicBezTo>
                    <a:pt x="11435" y="375"/>
                    <a:pt x="11291" y="116"/>
                    <a:pt x="11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8"/>
            <p:cNvSpPr/>
            <p:nvPr/>
          </p:nvSpPr>
          <p:spPr>
            <a:xfrm>
              <a:off x="4197717" y="4511658"/>
              <a:ext cx="335948" cy="230030"/>
            </a:xfrm>
            <a:custGeom>
              <a:avLst/>
              <a:gdLst/>
              <a:ahLst/>
              <a:cxnLst/>
              <a:rect l="l" t="t" r="r" b="b"/>
              <a:pathLst>
                <a:path w="12243" h="8383" extrusionOk="0">
                  <a:moveTo>
                    <a:pt x="11695" y="432"/>
                  </a:moveTo>
                  <a:cubicBezTo>
                    <a:pt x="11810" y="547"/>
                    <a:pt x="11896" y="720"/>
                    <a:pt x="11868" y="864"/>
                  </a:cubicBezTo>
                  <a:lnTo>
                    <a:pt x="10975" y="7604"/>
                  </a:lnTo>
                  <a:cubicBezTo>
                    <a:pt x="10949" y="7836"/>
                    <a:pt x="10715" y="8045"/>
                    <a:pt x="10440" y="8045"/>
                  </a:cubicBezTo>
                  <a:cubicBezTo>
                    <a:pt x="10407" y="8045"/>
                    <a:pt x="10374" y="8043"/>
                    <a:pt x="10341" y="8036"/>
                  </a:cubicBezTo>
                  <a:lnTo>
                    <a:pt x="1239" y="6971"/>
                  </a:lnTo>
                  <a:cubicBezTo>
                    <a:pt x="5992" y="4638"/>
                    <a:pt x="10053" y="1700"/>
                    <a:pt x="11695" y="432"/>
                  </a:cubicBezTo>
                  <a:close/>
                  <a:moveTo>
                    <a:pt x="11695" y="0"/>
                  </a:moveTo>
                  <a:lnTo>
                    <a:pt x="11580" y="87"/>
                  </a:lnTo>
                  <a:cubicBezTo>
                    <a:pt x="9967" y="1325"/>
                    <a:pt x="5617" y="4522"/>
                    <a:pt x="548" y="6913"/>
                  </a:cubicBezTo>
                  <a:lnTo>
                    <a:pt x="0" y="7172"/>
                  </a:lnTo>
                  <a:lnTo>
                    <a:pt x="10312" y="8382"/>
                  </a:lnTo>
                  <a:lnTo>
                    <a:pt x="10427" y="8382"/>
                  </a:lnTo>
                  <a:cubicBezTo>
                    <a:pt x="10860" y="8382"/>
                    <a:pt x="11263" y="8065"/>
                    <a:pt x="11320" y="7633"/>
                  </a:cubicBezTo>
                  <a:lnTo>
                    <a:pt x="12213" y="922"/>
                  </a:lnTo>
                  <a:cubicBezTo>
                    <a:pt x="12242" y="576"/>
                    <a:pt x="12098" y="259"/>
                    <a:pt x="11781" y="58"/>
                  </a:cubicBezTo>
                  <a:lnTo>
                    <a:pt x="116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8"/>
            <p:cNvSpPr/>
            <p:nvPr/>
          </p:nvSpPr>
          <p:spPr>
            <a:xfrm>
              <a:off x="4092592" y="4468878"/>
              <a:ext cx="434732" cy="266470"/>
            </a:xfrm>
            <a:custGeom>
              <a:avLst/>
              <a:gdLst/>
              <a:ahLst/>
              <a:cxnLst/>
              <a:rect l="l" t="t" r="r" b="b"/>
              <a:pathLst>
                <a:path w="15843" h="9711" extrusionOk="0">
                  <a:moveTo>
                    <a:pt x="4350" y="3403"/>
                  </a:moveTo>
                  <a:lnTo>
                    <a:pt x="7806" y="3806"/>
                  </a:lnTo>
                  <a:lnTo>
                    <a:pt x="7547" y="5937"/>
                  </a:lnTo>
                  <a:lnTo>
                    <a:pt x="4091" y="5505"/>
                  </a:lnTo>
                  <a:lnTo>
                    <a:pt x="4350" y="3403"/>
                  </a:lnTo>
                  <a:close/>
                  <a:moveTo>
                    <a:pt x="8498" y="3892"/>
                  </a:moveTo>
                  <a:lnTo>
                    <a:pt x="12069" y="4324"/>
                  </a:lnTo>
                  <a:lnTo>
                    <a:pt x="11781" y="6427"/>
                  </a:lnTo>
                  <a:lnTo>
                    <a:pt x="8210" y="5995"/>
                  </a:lnTo>
                  <a:lnTo>
                    <a:pt x="8498" y="3892"/>
                  </a:lnTo>
                  <a:close/>
                  <a:moveTo>
                    <a:pt x="4414" y="0"/>
                  </a:moveTo>
                  <a:cubicBezTo>
                    <a:pt x="4235" y="0"/>
                    <a:pt x="4088" y="134"/>
                    <a:pt x="4062" y="292"/>
                  </a:cubicBezTo>
                  <a:lnTo>
                    <a:pt x="3774" y="2654"/>
                  </a:lnTo>
                  <a:lnTo>
                    <a:pt x="577" y="2279"/>
                  </a:lnTo>
                  <a:cubicBezTo>
                    <a:pt x="559" y="2276"/>
                    <a:pt x="541" y="2275"/>
                    <a:pt x="524" y="2275"/>
                  </a:cubicBezTo>
                  <a:cubicBezTo>
                    <a:pt x="370" y="2275"/>
                    <a:pt x="228" y="2386"/>
                    <a:pt x="202" y="2567"/>
                  </a:cubicBezTo>
                  <a:cubicBezTo>
                    <a:pt x="173" y="2769"/>
                    <a:pt x="317" y="2942"/>
                    <a:pt x="490" y="2942"/>
                  </a:cubicBezTo>
                  <a:lnTo>
                    <a:pt x="3687" y="3316"/>
                  </a:lnTo>
                  <a:lnTo>
                    <a:pt x="3399" y="5448"/>
                  </a:lnTo>
                  <a:lnTo>
                    <a:pt x="404" y="5073"/>
                  </a:lnTo>
                  <a:cubicBezTo>
                    <a:pt x="202" y="5073"/>
                    <a:pt x="29" y="5188"/>
                    <a:pt x="29" y="5390"/>
                  </a:cubicBezTo>
                  <a:cubicBezTo>
                    <a:pt x="0" y="5592"/>
                    <a:pt x="116" y="5765"/>
                    <a:pt x="317" y="5765"/>
                  </a:cubicBezTo>
                  <a:lnTo>
                    <a:pt x="3313" y="6139"/>
                  </a:lnTo>
                  <a:lnTo>
                    <a:pt x="3025" y="8155"/>
                  </a:lnTo>
                  <a:cubicBezTo>
                    <a:pt x="2996" y="8357"/>
                    <a:pt x="3140" y="8530"/>
                    <a:pt x="3342" y="8559"/>
                  </a:cubicBezTo>
                  <a:lnTo>
                    <a:pt x="3371" y="8559"/>
                  </a:lnTo>
                  <a:cubicBezTo>
                    <a:pt x="3543" y="8559"/>
                    <a:pt x="3687" y="8443"/>
                    <a:pt x="3716" y="8270"/>
                  </a:cubicBezTo>
                  <a:lnTo>
                    <a:pt x="4004" y="6197"/>
                  </a:lnTo>
                  <a:lnTo>
                    <a:pt x="7432" y="6600"/>
                  </a:lnTo>
                  <a:lnTo>
                    <a:pt x="7173" y="8645"/>
                  </a:lnTo>
                  <a:cubicBezTo>
                    <a:pt x="7144" y="8847"/>
                    <a:pt x="7288" y="9019"/>
                    <a:pt x="7461" y="9048"/>
                  </a:cubicBezTo>
                  <a:lnTo>
                    <a:pt x="7518" y="9048"/>
                  </a:lnTo>
                  <a:cubicBezTo>
                    <a:pt x="7691" y="9048"/>
                    <a:pt x="7835" y="8904"/>
                    <a:pt x="7864" y="8731"/>
                  </a:cubicBezTo>
                  <a:lnTo>
                    <a:pt x="8123" y="6686"/>
                  </a:lnTo>
                  <a:lnTo>
                    <a:pt x="11695" y="7118"/>
                  </a:lnTo>
                  <a:lnTo>
                    <a:pt x="11407" y="9336"/>
                  </a:lnTo>
                  <a:cubicBezTo>
                    <a:pt x="11378" y="9509"/>
                    <a:pt x="11522" y="9682"/>
                    <a:pt x="11695" y="9711"/>
                  </a:cubicBezTo>
                  <a:lnTo>
                    <a:pt x="11752" y="9711"/>
                  </a:lnTo>
                  <a:cubicBezTo>
                    <a:pt x="11925" y="9711"/>
                    <a:pt x="12069" y="9595"/>
                    <a:pt x="12098" y="9423"/>
                  </a:cubicBezTo>
                  <a:lnTo>
                    <a:pt x="12386" y="7205"/>
                  </a:lnTo>
                  <a:lnTo>
                    <a:pt x="15267" y="7522"/>
                  </a:lnTo>
                  <a:lnTo>
                    <a:pt x="15295" y="7522"/>
                  </a:lnTo>
                  <a:cubicBezTo>
                    <a:pt x="15468" y="7522"/>
                    <a:pt x="15641" y="7406"/>
                    <a:pt x="15641" y="7234"/>
                  </a:cubicBezTo>
                  <a:cubicBezTo>
                    <a:pt x="15670" y="7032"/>
                    <a:pt x="15526" y="6859"/>
                    <a:pt x="15353" y="6830"/>
                  </a:cubicBezTo>
                  <a:lnTo>
                    <a:pt x="12473" y="6513"/>
                  </a:lnTo>
                  <a:lnTo>
                    <a:pt x="12761" y="4411"/>
                  </a:lnTo>
                  <a:lnTo>
                    <a:pt x="15439" y="4699"/>
                  </a:lnTo>
                  <a:cubicBezTo>
                    <a:pt x="15468" y="4728"/>
                    <a:pt x="15468" y="4728"/>
                    <a:pt x="15497" y="4728"/>
                  </a:cubicBezTo>
                  <a:cubicBezTo>
                    <a:pt x="15670" y="4728"/>
                    <a:pt x="15814" y="4584"/>
                    <a:pt x="15843" y="4411"/>
                  </a:cubicBezTo>
                  <a:cubicBezTo>
                    <a:pt x="15843" y="4209"/>
                    <a:pt x="15727" y="4036"/>
                    <a:pt x="15526" y="4036"/>
                  </a:cubicBezTo>
                  <a:lnTo>
                    <a:pt x="12847" y="3719"/>
                  </a:lnTo>
                  <a:lnTo>
                    <a:pt x="13135" y="1559"/>
                  </a:lnTo>
                  <a:cubicBezTo>
                    <a:pt x="13164" y="1357"/>
                    <a:pt x="13020" y="1185"/>
                    <a:pt x="12847" y="1156"/>
                  </a:cubicBezTo>
                  <a:cubicBezTo>
                    <a:pt x="12830" y="1153"/>
                    <a:pt x="12813" y="1152"/>
                    <a:pt x="12796" y="1152"/>
                  </a:cubicBezTo>
                  <a:cubicBezTo>
                    <a:pt x="12617" y="1152"/>
                    <a:pt x="12470" y="1288"/>
                    <a:pt x="12444" y="1473"/>
                  </a:cubicBezTo>
                  <a:lnTo>
                    <a:pt x="12156" y="3633"/>
                  </a:lnTo>
                  <a:lnTo>
                    <a:pt x="8584" y="3201"/>
                  </a:lnTo>
                  <a:lnTo>
                    <a:pt x="8901" y="868"/>
                  </a:lnTo>
                  <a:cubicBezTo>
                    <a:pt x="8930" y="695"/>
                    <a:pt x="8786" y="522"/>
                    <a:pt x="8613" y="493"/>
                  </a:cubicBezTo>
                  <a:cubicBezTo>
                    <a:pt x="8595" y="491"/>
                    <a:pt x="8578" y="490"/>
                    <a:pt x="8561" y="490"/>
                  </a:cubicBezTo>
                  <a:cubicBezTo>
                    <a:pt x="8382" y="490"/>
                    <a:pt x="8236" y="624"/>
                    <a:pt x="8210" y="781"/>
                  </a:cubicBezTo>
                  <a:lnTo>
                    <a:pt x="7893" y="3115"/>
                  </a:lnTo>
                  <a:lnTo>
                    <a:pt x="4465" y="2711"/>
                  </a:lnTo>
                  <a:lnTo>
                    <a:pt x="4753" y="378"/>
                  </a:lnTo>
                  <a:cubicBezTo>
                    <a:pt x="4782" y="205"/>
                    <a:pt x="4667" y="33"/>
                    <a:pt x="4465" y="4"/>
                  </a:cubicBezTo>
                  <a:cubicBezTo>
                    <a:pt x="4448" y="1"/>
                    <a:pt x="4430" y="0"/>
                    <a:pt x="4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8"/>
            <p:cNvSpPr/>
            <p:nvPr/>
          </p:nvSpPr>
          <p:spPr>
            <a:xfrm>
              <a:off x="4181116" y="4906864"/>
              <a:ext cx="235572" cy="45084"/>
            </a:xfrm>
            <a:custGeom>
              <a:avLst/>
              <a:gdLst/>
              <a:ahLst/>
              <a:cxnLst/>
              <a:rect l="l" t="t" r="r" b="b"/>
              <a:pathLst>
                <a:path w="8585" h="1643" extrusionOk="0">
                  <a:moveTo>
                    <a:pt x="1" y="0"/>
                  </a:moveTo>
                  <a:lnTo>
                    <a:pt x="1" y="1642"/>
                  </a:lnTo>
                  <a:lnTo>
                    <a:pt x="8584" y="1642"/>
                  </a:lnTo>
                  <a:lnTo>
                    <a:pt x="85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8"/>
            <p:cNvSpPr/>
            <p:nvPr/>
          </p:nvSpPr>
          <p:spPr>
            <a:xfrm>
              <a:off x="4789725" y="4621505"/>
              <a:ext cx="73539" cy="318551"/>
            </a:xfrm>
            <a:custGeom>
              <a:avLst/>
              <a:gdLst/>
              <a:ahLst/>
              <a:cxnLst/>
              <a:rect l="l" t="t" r="r" b="b"/>
              <a:pathLst>
                <a:path w="2680" h="11609" extrusionOk="0">
                  <a:moveTo>
                    <a:pt x="346" y="1"/>
                  </a:moveTo>
                  <a:cubicBezTo>
                    <a:pt x="145" y="1"/>
                    <a:pt x="1" y="145"/>
                    <a:pt x="1" y="347"/>
                  </a:cubicBezTo>
                  <a:lnTo>
                    <a:pt x="1" y="11263"/>
                  </a:lnTo>
                  <a:cubicBezTo>
                    <a:pt x="1" y="11436"/>
                    <a:pt x="145" y="11609"/>
                    <a:pt x="346" y="11609"/>
                  </a:cubicBezTo>
                  <a:lnTo>
                    <a:pt x="2334" y="11609"/>
                  </a:lnTo>
                  <a:cubicBezTo>
                    <a:pt x="2535" y="11609"/>
                    <a:pt x="2679" y="11465"/>
                    <a:pt x="2679" y="11263"/>
                  </a:cubicBezTo>
                  <a:lnTo>
                    <a:pt x="2679" y="347"/>
                  </a:lnTo>
                  <a:cubicBezTo>
                    <a:pt x="2679" y="145"/>
                    <a:pt x="2535" y="1"/>
                    <a:pt x="2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8"/>
            <p:cNvSpPr/>
            <p:nvPr/>
          </p:nvSpPr>
          <p:spPr>
            <a:xfrm>
              <a:off x="4610317" y="4392125"/>
              <a:ext cx="447382" cy="276046"/>
            </a:xfrm>
            <a:custGeom>
              <a:avLst/>
              <a:gdLst/>
              <a:ahLst/>
              <a:cxnLst/>
              <a:rect l="l" t="t" r="r" b="b"/>
              <a:pathLst>
                <a:path w="16304" h="10060" extrusionOk="0">
                  <a:moveTo>
                    <a:pt x="1823" y="0"/>
                  </a:moveTo>
                  <a:cubicBezTo>
                    <a:pt x="1375" y="0"/>
                    <a:pt x="975" y="329"/>
                    <a:pt x="922" y="756"/>
                  </a:cubicBezTo>
                  <a:lnTo>
                    <a:pt x="29" y="7467"/>
                  </a:lnTo>
                  <a:cubicBezTo>
                    <a:pt x="0" y="7697"/>
                    <a:pt x="86" y="7928"/>
                    <a:pt x="202" y="8101"/>
                  </a:cubicBezTo>
                  <a:cubicBezTo>
                    <a:pt x="375" y="8302"/>
                    <a:pt x="576" y="8418"/>
                    <a:pt x="835" y="8446"/>
                  </a:cubicBezTo>
                  <a:lnTo>
                    <a:pt x="14373" y="10031"/>
                  </a:lnTo>
                  <a:cubicBezTo>
                    <a:pt x="14402" y="10059"/>
                    <a:pt x="14460" y="10059"/>
                    <a:pt x="14488" y="10059"/>
                  </a:cubicBezTo>
                  <a:cubicBezTo>
                    <a:pt x="14949" y="10059"/>
                    <a:pt x="15324" y="9714"/>
                    <a:pt x="15381" y="9282"/>
                  </a:cubicBezTo>
                  <a:lnTo>
                    <a:pt x="16274" y="2570"/>
                  </a:lnTo>
                  <a:cubicBezTo>
                    <a:pt x="16303" y="2340"/>
                    <a:pt x="16246" y="2109"/>
                    <a:pt x="16102" y="1937"/>
                  </a:cubicBezTo>
                  <a:cubicBezTo>
                    <a:pt x="15957" y="1764"/>
                    <a:pt x="15727" y="1620"/>
                    <a:pt x="15497" y="1591"/>
                  </a:cubicBezTo>
                  <a:lnTo>
                    <a:pt x="1930" y="7"/>
                  </a:lnTo>
                  <a:cubicBezTo>
                    <a:pt x="1894" y="2"/>
                    <a:pt x="1858"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8"/>
            <p:cNvSpPr/>
            <p:nvPr/>
          </p:nvSpPr>
          <p:spPr>
            <a:xfrm>
              <a:off x="4619784" y="4436552"/>
              <a:ext cx="438683" cy="231621"/>
            </a:xfrm>
            <a:custGeom>
              <a:avLst/>
              <a:gdLst/>
              <a:ahLst/>
              <a:cxnLst/>
              <a:rect l="l" t="t" r="r" b="b"/>
              <a:pathLst>
                <a:path w="15987" h="8441" extrusionOk="0">
                  <a:moveTo>
                    <a:pt x="15296" y="1"/>
                  </a:moveTo>
                  <a:lnTo>
                    <a:pt x="15238" y="58"/>
                  </a:lnTo>
                  <a:cubicBezTo>
                    <a:pt x="11666" y="2391"/>
                    <a:pt x="6309" y="5416"/>
                    <a:pt x="1038" y="6539"/>
                  </a:cubicBezTo>
                  <a:lnTo>
                    <a:pt x="1" y="6770"/>
                  </a:lnTo>
                  <a:lnTo>
                    <a:pt x="14028" y="8412"/>
                  </a:lnTo>
                  <a:cubicBezTo>
                    <a:pt x="14057" y="8440"/>
                    <a:pt x="14115" y="8440"/>
                    <a:pt x="14143" y="8440"/>
                  </a:cubicBezTo>
                  <a:cubicBezTo>
                    <a:pt x="14604" y="8440"/>
                    <a:pt x="14979" y="8095"/>
                    <a:pt x="15036" y="7663"/>
                  </a:cubicBezTo>
                  <a:lnTo>
                    <a:pt x="15929" y="951"/>
                  </a:lnTo>
                  <a:cubicBezTo>
                    <a:pt x="15987" y="577"/>
                    <a:pt x="15757" y="202"/>
                    <a:pt x="15382" y="30"/>
                  </a:cubicBezTo>
                  <a:lnTo>
                    <a:pt x="152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8"/>
            <p:cNvSpPr/>
            <p:nvPr/>
          </p:nvSpPr>
          <p:spPr>
            <a:xfrm>
              <a:off x="4616629" y="4394567"/>
              <a:ext cx="435528" cy="267266"/>
            </a:xfrm>
            <a:custGeom>
              <a:avLst/>
              <a:gdLst/>
              <a:ahLst/>
              <a:cxnLst/>
              <a:rect l="l" t="t" r="r" b="b"/>
              <a:pathLst>
                <a:path w="15872" h="9740" extrusionOk="0">
                  <a:moveTo>
                    <a:pt x="4379" y="3403"/>
                  </a:moveTo>
                  <a:lnTo>
                    <a:pt x="7835" y="3806"/>
                  </a:lnTo>
                  <a:lnTo>
                    <a:pt x="7547" y="5938"/>
                  </a:lnTo>
                  <a:lnTo>
                    <a:pt x="4091" y="5535"/>
                  </a:lnTo>
                  <a:lnTo>
                    <a:pt x="4379" y="3403"/>
                  </a:lnTo>
                  <a:close/>
                  <a:moveTo>
                    <a:pt x="8498" y="3893"/>
                  </a:moveTo>
                  <a:lnTo>
                    <a:pt x="12069" y="4325"/>
                  </a:lnTo>
                  <a:lnTo>
                    <a:pt x="11810" y="6427"/>
                  </a:lnTo>
                  <a:lnTo>
                    <a:pt x="8238" y="6024"/>
                  </a:lnTo>
                  <a:lnTo>
                    <a:pt x="8498" y="3893"/>
                  </a:lnTo>
                  <a:close/>
                  <a:moveTo>
                    <a:pt x="4420" y="0"/>
                  </a:moveTo>
                  <a:cubicBezTo>
                    <a:pt x="4264" y="0"/>
                    <a:pt x="4117" y="134"/>
                    <a:pt x="4091" y="292"/>
                  </a:cubicBezTo>
                  <a:lnTo>
                    <a:pt x="3774" y="2654"/>
                  </a:lnTo>
                  <a:lnTo>
                    <a:pt x="605" y="2280"/>
                  </a:lnTo>
                  <a:cubicBezTo>
                    <a:pt x="588" y="2277"/>
                    <a:pt x="571" y="2276"/>
                    <a:pt x="554" y="2276"/>
                  </a:cubicBezTo>
                  <a:cubicBezTo>
                    <a:pt x="375" y="2276"/>
                    <a:pt x="228" y="2410"/>
                    <a:pt x="202" y="2568"/>
                  </a:cubicBezTo>
                  <a:cubicBezTo>
                    <a:pt x="173" y="2769"/>
                    <a:pt x="317" y="2942"/>
                    <a:pt x="519" y="2971"/>
                  </a:cubicBezTo>
                  <a:lnTo>
                    <a:pt x="3687" y="3345"/>
                  </a:lnTo>
                  <a:lnTo>
                    <a:pt x="3399" y="5448"/>
                  </a:lnTo>
                  <a:lnTo>
                    <a:pt x="404" y="5102"/>
                  </a:lnTo>
                  <a:cubicBezTo>
                    <a:pt x="389" y="5100"/>
                    <a:pt x="374" y="5099"/>
                    <a:pt x="359" y="5099"/>
                  </a:cubicBezTo>
                  <a:cubicBezTo>
                    <a:pt x="202" y="5099"/>
                    <a:pt x="56" y="5233"/>
                    <a:pt x="29" y="5390"/>
                  </a:cubicBezTo>
                  <a:cubicBezTo>
                    <a:pt x="1" y="5592"/>
                    <a:pt x="145" y="5765"/>
                    <a:pt x="317" y="5794"/>
                  </a:cubicBezTo>
                  <a:lnTo>
                    <a:pt x="3313" y="6139"/>
                  </a:lnTo>
                  <a:lnTo>
                    <a:pt x="3054" y="8184"/>
                  </a:lnTo>
                  <a:cubicBezTo>
                    <a:pt x="3025" y="8357"/>
                    <a:pt x="3140" y="8530"/>
                    <a:pt x="3342" y="8559"/>
                  </a:cubicBezTo>
                  <a:lnTo>
                    <a:pt x="3399" y="8559"/>
                  </a:lnTo>
                  <a:cubicBezTo>
                    <a:pt x="3572" y="8559"/>
                    <a:pt x="3716" y="8444"/>
                    <a:pt x="3745" y="8271"/>
                  </a:cubicBezTo>
                  <a:lnTo>
                    <a:pt x="4004" y="6226"/>
                  </a:lnTo>
                  <a:lnTo>
                    <a:pt x="7461" y="6629"/>
                  </a:lnTo>
                  <a:lnTo>
                    <a:pt x="7173" y="8645"/>
                  </a:lnTo>
                  <a:cubicBezTo>
                    <a:pt x="7144" y="8847"/>
                    <a:pt x="7288" y="9020"/>
                    <a:pt x="7490" y="9049"/>
                  </a:cubicBezTo>
                  <a:lnTo>
                    <a:pt x="7518" y="9049"/>
                  </a:lnTo>
                  <a:cubicBezTo>
                    <a:pt x="7691" y="9049"/>
                    <a:pt x="7835" y="8933"/>
                    <a:pt x="7864" y="8761"/>
                  </a:cubicBezTo>
                  <a:lnTo>
                    <a:pt x="8152" y="6687"/>
                  </a:lnTo>
                  <a:lnTo>
                    <a:pt x="11724" y="7119"/>
                  </a:lnTo>
                  <a:lnTo>
                    <a:pt x="11407" y="9337"/>
                  </a:lnTo>
                  <a:cubicBezTo>
                    <a:pt x="11407" y="9538"/>
                    <a:pt x="11522" y="9711"/>
                    <a:pt x="11724" y="9711"/>
                  </a:cubicBezTo>
                  <a:cubicBezTo>
                    <a:pt x="11724" y="9740"/>
                    <a:pt x="11753" y="9740"/>
                    <a:pt x="11753" y="9740"/>
                  </a:cubicBezTo>
                  <a:cubicBezTo>
                    <a:pt x="11925" y="9740"/>
                    <a:pt x="12098" y="9596"/>
                    <a:pt x="12098" y="9423"/>
                  </a:cubicBezTo>
                  <a:lnTo>
                    <a:pt x="12415" y="7205"/>
                  </a:lnTo>
                  <a:lnTo>
                    <a:pt x="15267" y="7551"/>
                  </a:lnTo>
                  <a:lnTo>
                    <a:pt x="15324" y="7551"/>
                  </a:lnTo>
                  <a:cubicBezTo>
                    <a:pt x="15497" y="7551"/>
                    <a:pt x="15641" y="7407"/>
                    <a:pt x="15670" y="7234"/>
                  </a:cubicBezTo>
                  <a:cubicBezTo>
                    <a:pt x="15670" y="7032"/>
                    <a:pt x="15555" y="6859"/>
                    <a:pt x="15353" y="6859"/>
                  </a:cubicBezTo>
                  <a:lnTo>
                    <a:pt x="12501" y="6514"/>
                  </a:lnTo>
                  <a:lnTo>
                    <a:pt x="12761" y="4411"/>
                  </a:lnTo>
                  <a:lnTo>
                    <a:pt x="15468" y="4728"/>
                  </a:lnTo>
                  <a:lnTo>
                    <a:pt x="15497" y="4728"/>
                  </a:lnTo>
                  <a:cubicBezTo>
                    <a:pt x="15670" y="4728"/>
                    <a:pt x="15814" y="4584"/>
                    <a:pt x="15843" y="4411"/>
                  </a:cubicBezTo>
                  <a:cubicBezTo>
                    <a:pt x="15872" y="4210"/>
                    <a:pt x="15727" y="4065"/>
                    <a:pt x="15526" y="4037"/>
                  </a:cubicBezTo>
                  <a:lnTo>
                    <a:pt x="12876" y="3720"/>
                  </a:lnTo>
                  <a:lnTo>
                    <a:pt x="13135" y="1560"/>
                  </a:lnTo>
                  <a:cubicBezTo>
                    <a:pt x="13164" y="1358"/>
                    <a:pt x="13049" y="1185"/>
                    <a:pt x="12847" y="1156"/>
                  </a:cubicBezTo>
                  <a:cubicBezTo>
                    <a:pt x="12830" y="1154"/>
                    <a:pt x="12813" y="1153"/>
                    <a:pt x="12796" y="1153"/>
                  </a:cubicBezTo>
                  <a:cubicBezTo>
                    <a:pt x="12617" y="1153"/>
                    <a:pt x="12473" y="1289"/>
                    <a:pt x="12473" y="1473"/>
                  </a:cubicBezTo>
                  <a:lnTo>
                    <a:pt x="12185" y="3633"/>
                  </a:lnTo>
                  <a:lnTo>
                    <a:pt x="8613" y="3201"/>
                  </a:lnTo>
                  <a:lnTo>
                    <a:pt x="8901" y="868"/>
                  </a:lnTo>
                  <a:cubicBezTo>
                    <a:pt x="8930" y="695"/>
                    <a:pt x="8786" y="523"/>
                    <a:pt x="8613" y="494"/>
                  </a:cubicBezTo>
                  <a:cubicBezTo>
                    <a:pt x="8595" y="491"/>
                    <a:pt x="8578" y="490"/>
                    <a:pt x="8561" y="490"/>
                  </a:cubicBezTo>
                  <a:cubicBezTo>
                    <a:pt x="8382" y="490"/>
                    <a:pt x="8236" y="624"/>
                    <a:pt x="8210" y="782"/>
                  </a:cubicBezTo>
                  <a:lnTo>
                    <a:pt x="7922" y="3144"/>
                  </a:lnTo>
                  <a:lnTo>
                    <a:pt x="4465" y="2741"/>
                  </a:lnTo>
                  <a:lnTo>
                    <a:pt x="4782" y="407"/>
                  </a:lnTo>
                  <a:cubicBezTo>
                    <a:pt x="4782" y="206"/>
                    <a:pt x="4667" y="33"/>
                    <a:pt x="4465" y="4"/>
                  </a:cubicBezTo>
                  <a:cubicBezTo>
                    <a:pt x="4450" y="2"/>
                    <a:pt x="4435" y="0"/>
                    <a:pt x="44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8"/>
            <p:cNvSpPr/>
            <p:nvPr/>
          </p:nvSpPr>
          <p:spPr>
            <a:xfrm>
              <a:off x="4705948" y="4899730"/>
              <a:ext cx="234777" cy="45084"/>
            </a:xfrm>
            <a:custGeom>
              <a:avLst/>
              <a:gdLst/>
              <a:ahLst/>
              <a:cxnLst/>
              <a:rect l="l" t="t" r="r" b="b"/>
              <a:pathLst>
                <a:path w="8556" h="1643" extrusionOk="0">
                  <a:moveTo>
                    <a:pt x="0" y="1"/>
                  </a:moveTo>
                  <a:lnTo>
                    <a:pt x="0" y="1643"/>
                  </a:lnTo>
                  <a:lnTo>
                    <a:pt x="8555" y="1643"/>
                  </a:lnTo>
                  <a:lnTo>
                    <a:pt x="85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8"/>
            <p:cNvSpPr/>
            <p:nvPr/>
          </p:nvSpPr>
          <p:spPr>
            <a:xfrm>
              <a:off x="3718750" y="4621505"/>
              <a:ext cx="73539" cy="318551"/>
            </a:xfrm>
            <a:custGeom>
              <a:avLst/>
              <a:gdLst/>
              <a:ahLst/>
              <a:cxnLst/>
              <a:rect l="l" t="t" r="r" b="b"/>
              <a:pathLst>
                <a:path w="2680" h="11609" extrusionOk="0">
                  <a:moveTo>
                    <a:pt x="346" y="1"/>
                  </a:moveTo>
                  <a:cubicBezTo>
                    <a:pt x="145" y="1"/>
                    <a:pt x="1" y="145"/>
                    <a:pt x="1" y="347"/>
                  </a:cubicBezTo>
                  <a:lnTo>
                    <a:pt x="1" y="11263"/>
                  </a:lnTo>
                  <a:cubicBezTo>
                    <a:pt x="1" y="11436"/>
                    <a:pt x="145" y="11609"/>
                    <a:pt x="346" y="11609"/>
                  </a:cubicBezTo>
                  <a:lnTo>
                    <a:pt x="2334" y="11609"/>
                  </a:lnTo>
                  <a:cubicBezTo>
                    <a:pt x="2535" y="11609"/>
                    <a:pt x="2679" y="11465"/>
                    <a:pt x="2679" y="11263"/>
                  </a:cubicBezTo>
                  <a:lnTo>
                    <a:pt x="2679" y="347"/>
                  </a:lnTo>
                  <a:cubicBezTo>
                    <a:pt x="2679" y="145"/>
                    <a:pt x="2535" y="1"/>
                    <a:pt x="2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8"/>
            <p:cNvSpPr/>
            <p:nvPr/>
          </p:nvSpPr>
          <p:spPr>
            <a:xfrm>
              <a:off x="3539342" y="4392125"/>
              <a:ext cx="447382" cy="276046"/>
            </a:xfrm>
            <a:custGeom>
              <a:avLst/>
              <a:gdLst/>
              <a:ahLst/>
              <a:cxnLst/>
              <a:rect l="l" t="t" r="r" b="b"/>
              <a:pathLst>
                <a:path w="16304" h="10060" extrusionOk="0">
                  <a:moveTo>
                    <a:pt x="1823" y="0"/>
                  </a:moveTo>
                  <a:cubicBezTo>
                    <a:pt x="1375" y="0"/>
                    <a:pt x="975" y="329"/>
                    <a:pt x="922" y="756"/>
                  </a:cubicBezTo>
                  <a:lnTo>
                    <a:pt x="29" y="7467"/>
                  </a:lnTo>
                  <a:cubicBezTo>
                    <a:pt x="0" y="7697"/>
                    <a:pt x="86" y="7928"/>
                    <a:pt x="202" y="8101"/>
                  </a:cubicBezTo>
                  <a:cubicBezTo>
                    <a:pt x="375" y="8302"/>
                    <a:pt x="576" y="8418"/>
                    <a:pt x="835" y="8446"/>
                  </a:cubicBezTo>
                  <a:lnTo>
                    <a:pt x="14373" y="10031"/>
                  </a:lnTo>
                  <a:cubicBezTo>
                    <a:pt x="14402" y="10059"/>
                    <a:pt x="14460" y="10059"/>
                    <a:pt x="14488" y="10059"/>
                  </a:cubicBezTo>
                  <a:cubicBezTo>
                    <a:pt x="14949" y="10059"/>
                    <a:pt x="15324" y="9714"/>
                    <a:pt x="15381" y="9282"/>
                  </a:cubicBezTo>
                  <a:lnTo>
                    <a:pt x="16274" y="2570"/>
                  </a:lnTo>
                  <a:cubicBezTo>
                    <a:pt x="16303" y="2340"/>
                    <a:pt x="16246" y="2109"/>
                    <a:pt x="16102" y="1937"/>
                  </a:cubicBezTo>
                  <a:cubicBezTo>
                    <a:pt x="15957" y="1764"/>
                    <a:pt x="15727" y="1620"/>
                    <a:pt x="15497" y="1591"/>
                  </a:cubicBezTo>
                  <a:lnTo>
                    <a:pt x="1930" y="7"/>
                  </a:lnTo>
                  <a:cubicBezTo>
                    <a:pt x="1894" y="2"/>
                    <a:pt x="1858"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a:off x="3548809" y="4436552"/>
              <a:ext cx="438683" cy="231621"/>
            </a:xfrm>
            <a:custGeom>
              <a:avLst/>
              <a:gdLst/>
              <a:ahLst/>
              <a:cxnLst/>
              <a:rect l="l" t="t" r="r" b="b"/>
              <a:pathLst>
                <a:path w="15987" h="8441" extrusionOk="0">
                  <a:moveTo>
                    <a:pt x="15296" y="1"/>
                  </a:moveTo>
                  <a:lnTo>
                    <a:pt x="15238" y="58"/>
                  </a:lnTo>
                  <a:cubicBezTo>
                    <a:pt x="11666" y="2391"/>
                    <a:pt x="6309" y="5416"/>
                    <a:pt x="1038" y="6539"/>
                  </a:cubicBezTo>
                  <a:lnTo>
                    <a:pt x="1" y="6770"/>
                  </a:lnTo>
                  <a:lnTo>
                    <a:pt x="14028" y="8412"/>
                  </a:lnTo>
                  <a:cubicBezTo>
                    <a:pt x="14057" y="8440"/>
                    <a:pt x="14115" y="8440"/>
                    <a:pt x="14143" y="8440"/>
                  </a:cubicBezTo>
                  <a:cubicBezTo>
                    <a:pt x="14604" y="8440"/>
                    <a:pt x="14979" y="8095"/>
                    <a:pt x="15036" y="7663"/>
                  </a:cubicBezTo>
                  <a:lnTo>
                    <a:pt x="15929" y="951"/>
                  </a:lnTo>
                  <a:cubicBezTo>
                    <a:pt x="15987" y="577"/>
                    <a:pt x="15757" y="202"/>
                    <a:pt x="15382" y="30"/>
                  </a:cubicBezTo>
                  <a:lnTo>
                    <a:pt x="152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8"/>
            <p:cNvSpPr/>
            <p:nvPr/>
          </p:nvSpPr>
          <p:spPr>
            <a:xfrm>
              <a:off x="3545654" y="4394567"/>
              <a:ext cx="435528" cy="267266"/>
            </a:xfrm>
            <a:custGeom>
              <a:avLst/>
              <a:gdLst/>
              <a:ahLst/>
              <a:cxnLst/>
              <a:rect l="l" t="t" r="r" b="b"/>
              <a:pathLst>
                <a:path w="15872" h="9740" extrusionOk="0">
                  <a:moveTo>
                    <a:pt x="4379" y="3403"/>
                  </a:moveTo>
                  <a:lnTo>
                    <a:pt x="7835" y="3806"/>
                  </a:lnTo>
                  <a:lnTo>
                    <a:pt x="7547" y="5938"/>
                  </a:lnTo>
                  <a:lnTo>
                    <a:pt x="4091" y="5535"/>
                  </a:lnTo>
                  <a:lnTo>
                    <a:pt x="4379" y="3403"/>
                  </a:lnTo>
                  <a:close/>
                  <a:moveTo>
                    <a:pt x="8498" y="3893"/>
                  </a:moveTo>
                  <a:lnTo>
                    <a:pt x="12069" y="4325"/>
                  </a:lnTo>
                  <a:lnTo>
                    <a:pt x="11810" y="6427"/>
                  </a:lnTo>
                  <a:lnTo>
                    <a:pt x="8238" y="6024"/>
                  </a:lnTo>
                  <a:lnTo>
                    <a:pt x="8498" y="3893"/>
                  </a:lnTo>
                  <a:close/>
                  <a:moveTo>
                    <a:pt x="4420" y="0"/>
                  </a:moveTo>
                  <a:cubicBezTo>
                    <a:pt x="4264" y="0"/>
                    <a:pt x="4117" y="134"/>
                    <a:pt x="4091" y="292"/>
                  </a:cubicBezTo>
                  <a:lnTo>
                    <a:pt x="3774" y="2654"/>
                  </a:lnTo>
                  <a:lnTo>
                    <a:pt x="605" y="2280"/>
                  </a:lnTo>
                  <a:cubicBezTo>
                    <a:pt x="588" y="2277"/>
                    <a:pt x="571" y="2276"/>
                    <a:pt x="554" y="2276"/>
                  </a:cubicBezTo>
                  <a:cubicBezTo>
                    <a:pt x="375" y="2276"/>
                    <a:pt x="228" y="2410"/>
                    <a:pt x="202" y="2568"/>
                  </a:cubicBezTo>
                  <a:cubicBezTo>
                    <a:pt x="173" y="2769"/>
                    <a:pt x="317" y="2942"/>
                    <a:pt x="519" y="2971"/>
                  </a:cubicBezTo>
                  <a:lnTo>
                    <a:pt x="3687" y="3345"/>
                  </a:lnTo>
                  <a:lnTo>
                    <a:pt x="3399" y="5448"/>
                  </a:lnTo>
                  <a:lnTo>
                    <a:pt x="404" y="5102"/>
                  </a:lnTo>
                  <a:cubicBezTo>
                    <a:pt x="389" y="5100"/>
                    <a:pt x="374" y="5099"/>
                    <a:pt x="359" y="5099"/>
                  </a:cubicBezTo>
                  <a:cubicBezTo>
                    <a:pt x="202" y="5099"/>
                    <a:pt x="56" y="5233"/>
                    <a:pt x="29" y="5390"/>
                  </a:cubicBezTo>
                  <a:cubicBezTo>
                    <a:pt x="1" y="5592"/>
                    <a:pt x="145" y="5765"/>
                    <a:pt x="317" y="5794"/>
                  </a:cubicBezTo>
                  <a:lnTo>
                    <a:pt x="3313" y="6139"/>
                  </a:lnTo>
                  <a:lnTo>
                    <a:pt x="3054" y="8184"/>
                  </a:lnTo>
                  <a:cubicBezTo>
                    <a:pt x="3025" y="8357"/>
                    <a:pt x="3140" y="8530"/>
                    <a:pt x="3342" y="8559"/>
                  </a:cubicBezTo>
                  <a:lnTo>
                    <a:pt x="3399" y="8559"/>
                  </a:lnTo>
                  <a:cubicBezTo>
                    <a:pt x="3572" y="8559"/>
                    <a:pt x="3716" y="8444"/>
                    <a:pt x="3745" y="8271"/>
                  </a:cubicBezTo>
                  <a:lnTo>
                    <a:pt x="4004" y="6226"/>
                  </a:lnTo>
                  <a:lnTo>
                    <a:pt x="7461" y="6629"/>
                  </a:lnTo>
                  <a:lnTo>
                    <a:pt x="7173" y="8645"/>
                  </a:lnTo>
                  <a:cubicBezTo>
                    <a:pt x="7144" y="8847"/>
                    <a:pt x="7288" y="9020"/>
                    <a:pt x="7490" y="9049"/>
                  </a:cubicBezTo>
                  <a:lnTo>
                    <a:pt x="7518" y="9049"/>
                  </a:lnTo>
                  <a:cubicBezTo>
                    <a:pt x="7691" y="9049"/>
                    <a:pt x="7835" y="8933"/>
                    <a:pt x="7864" y="8761"/>
                  </a:cubicBezTo>
                  <a:lnTo>
                    <a:pt x="8152" y="6687"/>
                  </a:lnTo>
                  <a:lnTo>
                    <a:pt x="11724" y="7119"/>
                  </a:lnTo>
                  <a:lnTo>
                    <a:pt x="11407" y="9337"/>
                  </a:lnTo>
                  <a:cubicBezTo>
                    <a:pt x="11407" y="9538"/>
                    <a:pt x="11522" y="9711"/>
                    <a:pt x="11724" y="9711"/>
                  </a:cubicBezTo>
                  <a:cubicBezTo>
                    <a:pt x="11724" y="9740"/>
                    <a:pt x="11753" y="9740"/>
                    <a:pt x="11753" y="9740"/>
                  </a:cubicBezTo>
                  <a:cubicBezTo>
                    <a:pt x="11925" y="9740"/>
                    <a:pt x="12098" y="9596"/>
                    <a:pt x="12098" y="9423"/>
                  </a:cubicBezTo>
                  <a:lnTo>
                    <a:pt x="12415" y="7205"/>
                  </a:lnTo>
                  <a:lnTo>
                    <a:pt x="15267" y="7551"/>
                  </a:lnTo>
                  <a:lnTo>
                    <a:pt x="15324" y="7551"/>
                  </a:lnTo>
                  <a:cubicBezTo>
                    <a:pt x="15497" y="7551"/>
                    <a:pt x="15641" y="7407"/>
                    <a:pt x="15670" y="7234"/>
                  </a:cubicBezTo>
                  <a:cubicBezTo>
                    <a:pt x="15670" y="7032"/>
                    <a:pt x="15555" y="6859"/>
                    <a:pt x="15353" y="6859"/>
                  </a:cubicBezTo>
                  <a:lnTo>
                    <a:pt x="12501" y="6514"/>
                  </a:lnTo>
                  <a:lnTo>
                    <a:pt x="12761" y="4411"/>
                  </a:lnTo>
                  <a:lnTo>
                    <a:pt x="15468" y="4728"/>
                  </a:lnTo>
                  <a:lnTo>
                    <a:pt x="15497" y="4728"/>
                  </a:lnTo>
                  <a:cubicBezTo>
                    <a:pt x="15670" y="4728"/>
                    <a:pt x="15814" y="4584"/>
                    <a:pt x="15843" y="4411"/>
                  </a:cubicBezTo>
                  <a:cubicBezTo>
                    <a:pt x="15872" y="4210"/>
                    <a:pt x="15727" y="4065"/>
                    <a:pt x="15526" y="4037"/>
                  </a:cubicBezTo>
                  <a:lnTo>
                    <a:pt x="12876" y="3720"/>
                  </a:lnTo>
                  <a:lnTo>
                    <a:pt x="13135" y="1560"/>
                  </a:lnTo>
                  <a:cubicBezTo>
                    <a:pt x="13164" y="1358"/>
                    <a:pt x="13049" y="1185"/>
                    <a:pt x="12847" y="1156"/>
                  </a:cubicBezTo>
                  <a:cubicBezTo>
                    <a:pt x="12830" y="1154"/>
                    <a:pt x="12813" y="1153"/>
                    <a:pt x="12796" y="1153"/>
                  </a:cubicBezTo>
                  <a:cubicBezTo>
                    <a:pt x="12617" y="1153"/>
                    <a:pt x="12473" y="1289"/>
                    <a:pt x="12473" y="1473"/>
                  </a:cubicBezTo>
                  <a:lnTo>
                    <a:pt x="12185" y="3633"/>
                  </a:lnTo>
                  <a:lnTo>
                    <a:pt x="8613" y="3201"/>
                  </a:lnTo>
                  <a:lnTo>
                    <a:pt x="8901" y="868"/>
                  </a:lnTo>
                  <a:cubicBezTo>
                    <a:pt x="8930" y="695"/>
                    <a:pt x="8786" y="523"/>
                    <a:pt x="8613" y="494"/>
                  </a:cubicBezTo>
                  <a:cubicBezTo>
                    <a:pt x="8595" y="491"/>
                    <a:pt x="8578" y="490"/>
                    <a:pt x="8561" y="490"/>
                  </a:cubicBezTo>
                  <a:cubicBezTo>
                    <a:pt x="8382" y="490"/>
                    <a:pt x="8236" y="624"/>
                    <a:pt x="8210" y="782"/>
                  </a:cubicBezTo>
                  <a:lnTo>
                    <a:pt x="7922" y="3144"/>
                  </a:lnTo>
                  <a:lnTo>
                    <a:pt x="4465" y="2741"/>
                  </a:lnTo>
                  <a:lnTo>
                    <a:pt x="4782" y="407"/>
                  </a:lnTo>
                  <a:cubicBezTo>
                    <a:pt x="4782" y="206"/>
                    <a:pt x="4667" y="33"/>
                    <a:pt x="4465" y="4"/>
                  </a:cubicBezTo>
                  <a:cubicBezTo>
                    <a:pt x="4450" y="2"/>
                    <a:pt x="4435" y="0"/>
                    <a:pt x="44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8"/>
            <p:cNvSpPr/>
            <p:nvPr/>
          </p:nvSpPr>
          <p:spPr>
            <a:xfrm>
              <a:off x="3634973" y="4899730"/>
              <a:ext cx="234777" cy="45084"/>
            </a:xfrm>
            <a:custGeom>
              <a:avLst/>
              <a:gdLst/>
              <a:ahLst/>
              <a:cxnLst/>
              <a:rect l="l" t="t" r="r" b="b"/>
              <a:pathLst>
                <a:path w="8556" h="1643" extrusionOk="0">
                  <a:moveTo>
                    <a:pt x="0" y="1"/>
                  </a:moveTo>
                  <a:lnTo>
                    <a:pt x="0" y="1643"/>
                  </a:lnTo>
                  <a:lnTo>
                    <a:pt x="8555" y="1643"/>
                  </a:lnTo>
                  <a:lnTo>
                    <a:pt x="85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85801245"/>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144"/>
        <p:cNvGrpSpPr/>
        <p:nvPr/>
      </p:nvGrpSpPr>
      <p:grpSpPr>
        <a:xfrm>
          <a:off x="0" y="0"/>
          <a:ext cx="0" cy="0"/>
          <a:chOff x="0" y="0"/>
          <a:chExt cx="0" cy="0"/>
        </a:xfrm>
      </p:grpSpPr>
      <p:sp>
        <p:nvSpPr>
          <p:cNvPr id="145" name="Google Shape;145;p9"/>
          <p:cNvSpPr/>
          <p:nvPr/>
        </p:nvSpPr>
        <p:spPr>
          <a:xfrm>
            <a:off x="373600" y="255400"/>
            <a:ext cx="11444800" cy="6347200"/>
          </a:xfrm>
          <a:prstGeom prst="roundRect">
            <a:avLst>
              <a:gd name="adj" fmla="val 9228"/>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9"/>
          <p:cNvSpPr txBox="1">
            <a:spLocks noGrp="1"/>
          </p:cNvSpPr>
          <p:nvPr>
            <p:ph type="subTitle" idx="1"/>
          </p:nvPr>
        </p:nvSpPr>
        <p:spPr>
          <a:xfrm>
            <a:off x="3076600" y="3038200"/>
            <a:ext cx="60388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r>
              <a:rPr lang="en-GB"/>
              <a:t>Click to edit Master subtitle style</a:t>
            </a:r>
            <a:endParaRPr/>
          </a:p>
        </p:txBody>
      </p:sp>
      <p:sp>
        <p:nvSpPr>
          <p:cNvPr id="147" name="Google Shape;147;p9"/>
          <p:cNvSpPr txBox="1">
            <a:spLocks noGrp="1"/>
          </p:cNvSpPr>
          <p:nvPr>
            <p:ph type="title"/>
          </p:nvPr>
        </p:nvSpPr>
        <p:spPr>
          <a:xfrm>
            <a:off x="3076600" y="2173000"/>
            <a:ext cx="603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grpSp>
        <p:nvGrpSpPr>
          <p:cNvPr id="148" name="Google Shape;148;p9"/>
          <p:cNvGrpSpPr/>
          <p:nvPr/>
        </p:nvGrpSpPr>
        <p:grpSpPr>
          <a:xfrm>
            <a:off x="5749847" y="5682234"/>
            <a:ext cx="692300" cy="913133"/>
            <a:chOff x="713100" y="4261675"/>
            <a:chExt cx="519225" cy="684850"/>
          </a:xfrm>
        </p:grpSpPr>
        <p:sp>
          <p:nvSpPr>
            <p:cNvPr id="149" name="Google Shape;149;p9"/>
            <p:cNvSpPr/>
            <p:nvPr/>
          </p:nvSpPr>
          <p:spPr>
            <a:xfrm>
              <a:off x="983150" y="4261675"/>
              <a:ext cx="249175" cy="470975"/>
            </a:xfrm>
            <a:custGeom>
              <a:avLst/>
              <a:gdLst/>
              <a:ahLst/>
              <a:cxnLst/>
              <a:rect l="l" t="t" r="r" b="b"/>
              <a:pathLst>
                <a:path w="9967" h="18839" extrusionOk="0">
                  <a:moveTo>
                    <a:pt x="4983" y="1"/>
                  </a:moveTo>
                  <a:cubicBezTo>
                    <a:pt x="2247" y="1"/>
                    <a:pt x="0" y="4206"/>
                    <a:pt x="0" y="9420"/>
                  </a:cubicBezTo>
                  <a:cubicBezTo>
                    <a:pt x="0" y="14604"/>
                    <a:pt x="2247" y="18839"/>
                    <a:pt x="4983" y="18839"/>
                  </a:cubicBezTo>
                  <a:cubicBezTo>
                    <a:pt x="7720" y="18839"/>
                    <a:pt x="9967" y="14604"/>
                    <a:pt x="9967" y="9420"/>
                  </a:cubicBezTo>
                  <a:cubicBezTo>
                    <a:pt x="9967" y="4206"/>
                    <a:pt x="7720" y="1"/>
                    <a:pt x="4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983150" y="4389150"/>
              <a:ext cx="182925" cy="343500"/>
            </a:xfrm>
            <a:custGeom>
              <a:avLst/>
              <a:gdLst/>
              <a:ahLst/>
              <a:cxnLst/>
              <a:rect l="l" t="t" r="r" b="b"/>
              <a:pathLst>
                <a:path w="7317" h="13740" extrusionOk="0">
                  <a:moveTo>
                    <a:pt x="519" y="0"/>
                  </a:moveTo>
                  <a:lnTo>
                    <a:pt x="346" y="951"/>
                  </a:lnTo>
                  <a:cubicBezTo>
                    <a:pt x="116" y="2016"/>
                    <a:pt x="0" y="3168"/>
                    <a:pt x="0" y="4321"/>
                  </a:cubicBezTo>
                  <a:cubicBezTo>
                    <a:pt x="0" y="9505"/>
                    <a:pt x="2247" y="13740"/>
                    <a:pt x="4983" y="13740"/>
                  </a:cubicBezTo>
                  <a:cubicBezTo>
                    <a:pt x="5732" y="13740"/>
                    <a:pt x="6452" y="13423"/>
                    <a:pt x="7144" y="12818"/>
                  </a:cubicBezTo>
                  <a:lnTo>
                    <a:pt x="7317" y="12674"/>
                  </a:lnTo>
                  <a:lnTo>
                    <a:pt x="7115" y="12559"/>
                  </a:lnTo>
                  <a:cubicBezTo>
                    <a:pt x="2910" y="10053"/>
                    <a:pt x="1297" y="4868"/>
                    <a:pt x="663" y="951"/>
                  </a:cubicBezTo>
                  <a:lnTo>
                    <a:pt x="5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1041475" y="4378325"/>
              <a:ext cx="124600" cy="568200"/>
            </a:xfrm>
            <a:custGeom>
              <a:avLst/>
              <a:gdLst/>
              <a:ahLst/>
              <a:cxnLst/>
              <a:rect l="l" t="t" r="r" b="b"/>
              <a:pathLst>
                <a:path w="4984" h="22728" extrusionOk="0">
                  <a:moveTo>
                    <a:pt x="2650" y="1"/>
                  </a:moveTo>
                  <a:cubicBezTo>
                    <a:pt x="2449" y="1"/>
                    <a:pt x="2305" y="145"/>
                    <a:pt x="2305" y="347"/>
                  </a:cubicBezTo>
                  <a:lnTo>
                    <a:pt x="2305" y="8325"/>
                  </a:lnTo>
                  <a:lnTo>
                    <a:pt x="692" y="5531"/>
                  </a:lnTo>
                  <a:cubicBezTo>
                    <a:pt x="633" y="5433"/>
                    <a:pt x="521" y="5376"/>
                    <a:pt x="401" y="5376"/>
                  </a:cubicBezTo>
                  <a:cubicBezTo>
                    <a:pt x="345" y="5376"/>
                    <a:pt x="286" y="5388"/>
                    <a:pt x="231" y="5416"/>
                  </a:cubicBezTo>
                  <a:cubicBezTo>
                    <a:pt x="58" y="5503"/>
                    <a:pt x="0" y="5733"/>
                    <a:pt x="87" y="5877"/>
                  </a:cubicBezTo>
                  <a:lnTo>
                    <a:pt x="2247" y="9593"/>
                  </a:lnTo>
                  <a:cubicBezTo>
                    <a:pt x="2247" y="9622"/>
                    <a:pt x="2276" y="9650"/>
                    <a:pt x="2305" y="9679"/>
                  </a:cubicBezTo>
                  <a:lnTo>
                    <a:pt x="2305" y="22382"/>
                  </a:lnTo>
                  <a:cubicBezTo>
                    <a:pt x="2305" y="22555"/>
                    <a:pt x="2449" y="22727"/>
                    <a:pt x="2650" y="22727"/>
                  </a:cubicBezTo>
                  <a:cubicBezTo>
                    <a:pt x="2852" y="22727"/>
                    <a:pt x="2996" y="22555"/>
                    <a:pt x="2996" y="22382"/>
                  </a:cubicBezTo>
                  <a:lnTo>
                    <a:pt x="2996" y="5214"/>
                  </a:lnTo>
                  <a:cubicBezTo>
                    <a:pt x="3025" y="5186"/>
                    <a:pt x="3054" y="5157"/>
                    <a:pt x="3083" y="5128"/>
                  </a:cubicBezTo>
                  <a:lnTo>
                    <a:pt x="4897" y="2104"/>
                  </a:lnTo>
                  <a:cubicBezTo>
                    <a:pt x="4984" y="1931"/>
                    <a:pt x="4955" y="1729"/>
                    <a:pt x="4782" y="1643"/>
                  </a:cubicBezTo>
                  <a:cubicBezTo>
                    <a:pt x="4721" y="1602"/>
                    <a:pt x="4656" y="1583"/>
                    <a:pt x="4593" y="1583"/>
                  </a:cubicBezTo>
                  <a:cubicBezTo>
                    <a:pt x="4477" y="1583"/>
                    <a:pt x="4367" y="1646"/>
                    <a:pt x="4292" y="1758"/>
                  </a:cubicBezTo>
                  <a:lnTo>
                    <a:pt x="2996" y="3918"/>
                  </a:lnTo>
                  <a:lnTo>
                    <a:pt x="2996" y="347"/>
                  </a:lnTo>
                  <a:cubicBezTo>
                    <a:pt x="2996" y="145"/>
                    <a:pt x="2852" y="1"/>
                    <a:pt x="26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713100" y="4380500"/>
              <a:ext cx="205250" cy="433525"/>
            </a:xfrm>
            <a:custGeom>
              <a:avLst/>
              <a:gdLst/>
              <a:ahLst/>
              <a:cxnLst/>
              <a:rect l="l" t="t" r="r" b="b"/>
              <a:pathLst>
                <a:path w="8210" h="17341" extrusionOk="0">
                  <a:moveTo>
                    <a:pt x="4091" y="0"/>
                  </a:moveTo>
                  <a:cubicBezTo>
                    <a:pt x="1816" y="0"/>
                    <a:pt x="1" y="3803"/>
                    <a:pt x="1" y="8670"/>
                  </a:cubicBezTo>
                  <a:cubicBezTo>
                    <a:pt x="1" y="13538"/>
                    <a:pt x="1816" y="17340"/>
                    <a:pt x="4091" y="17340"/>
                  </a:cubicBezTo>
                  <a:cubicBezTo>
                    <a:pt x="6395" y="17340"/>
                    <a:pt x="8210" y="13538"/>
                    <a:pt x="8210" y="8670"/>
                  </a:cubicBezTo>
                  <a:cubicBezTo>
                    <a:pt x="8210" y="3803"/>
                    <a:pt x="6395" y="0"/>
                    <a:pt x="40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13100" y="4464750"/>
              <a:ext cx="161325" cy="349275"/>
            </a:xfrm>
            <a:custGeom>
              <a:avLst/>
              <a:gdLst/>
              <a:ahLst/>
              <a:cxnLst/>
              <a:rect l="l" t="t" r="r" b="b"/>
              <a:pathLst>
                <a:path w="6453" h="13971" extrusionOk="0">
                  <a:moveTo>
                    <a:pt x="807" y="0"/>
                  </a:moveTo>
                  <a:lnTo>
                    <a:pt x="577" y="922"/>
                  </a:lnTo>
                  <a:cubicBezTo>
                    <a:pt x="203" y="2247"/>
                    <a:pt x="1" y="3745"/>
                    <a:pt x="1" y="5300"/>
                  </a:cubicBezTo>
                  <a:cubicBezTo>
                    <a:pt x="1" y="10082"/>
                    <a:pt x="1844" y="13970"/>
                    <a:pt x="4091" y="13970"/>
                  </a:cubicBezTo>
                  <a:cubicBezTo>
                    <a:pt x="4926" y="13970"/>
                    <a:pt x="5704" y="13481"/>
                    <a:pt x="6367" y="12559"/>
                  </a:cubicBezTo>
                  <a:lnTo>
                    <a:pt x="6453" y="12415"/>
                  </a:lnTo>
                  <a:lnTo>
                    <a:pt x="6309" y="12300"/>
                  </a:lnTo>
                  <a:cubicBezTo>
                    <a:pt x="2536" y="9794"/>
                    <a:pt x="1268" y="4753"/>
                    <a:pt x="894" y="951"/>
                  </a:cubicBezTo>
                  <a:lnTo>
                    <a:pt x="8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763525" y="4545400"/>
              <a:ext cx="99400" cy="398950"/>
            </a:xfrm>
            <a:custGeom>
              <a:avLst/>
              <a:gdLst/>
              <a:ahLst/>
              <a:cxnLst/>
              <a:rect l="l" t="t" r="r" b="b"/>
              <a:pathLst>
                <a:path w="3976" h="15958" extrusionOk="0">
                  <a:moveTo>
                    <a:pt x="2074" y="1"/>
                  </a:moveTo>
                  <a:cubicBezTo>
                    <a:pt x="1901" y="1"/>
                    <a:pt x="1728" y="173"/>
                    <a:pt x="1728" y="346"/>
                  </a:cubicBezTo>
                  <a:lnTo>
                    <a:pt x="1728" y="4897"/>
                  </a:lnTo>
                  <a:lnTo>
                    <a:pt x="691" y="3169"/>
                  </a:lnTo>
                  <a:cubicBezTo>
                    <a:pt x="636" y="3058"/>
                    <a:pt x="533" y="3007"/>
                    <a:pt x="421" y="3007"/>
                  </a:cubicBezTo>
                  <a:cubicBezTo>
                    <a:pt x="358" y="3007"/>
                    <a:pt x="293" y="3023"/>
                    <a:pt x="231" y="3054"/>
                  </a:cubicBezTo>
                  <a:cubicBezTo>
                    <a:pt x="58" y="3140"/>
                    <a:pt x="0" y="3371"/>
                    <a:pt x="115" y="3515"/>
                  </a:cubicBezTo>
                  <a:lnTo>
                    <a:pt x="1728" y="6280"/>
                  </a:lnTo>
                  <a:lnTo>
                    <a:pt x="1728" y="15584"/>
                  </a:lnTo>
                  <a:cubicBezTo>
                    <a:pt x="1728" y="15785"/>
                    <a:pt x="1901" y="15958"/>
                    <a:pt x="2074" y="15958"/>
                  </a:cubicBezTo>
                  <a:cubicBezTo>
                    <a:pt x="2276" y="15958"/>
                    <a:pt x="2420" y="15785"/>
                    <a:pt x="2420" y="15584"/>
                  </a:cubicBezTo>
                  <a:lnTo>
                    <a:pt x="2420" y="4033"/>
                  </a:lnTo>
                  <a:cubicBezTo>
                    <a:pt x="2448" y="4004"/>
                    <a:pt x="2477" y="4004"/>
                    <a:pt x="2477" y="3975"/>
                  </a:cubicBezTo>
                  <a:lnTo>
                    <a:pt x="3860" y="1930"/>
                  </a:lnTo>
                  <a:cubicBezTo>
                    <a:pt x="3975" y="1758"/>
                    <a:pt x="3918" y="1556"/>
                    <a:pt x="3773" y="1441"/>
                  </a:cubicBezTo>
                  <a:cubicBezTo>
                    <a:pt x="3710" y="1398"/>
                    <a:pt x="3643" y="1379"/>
                    <a:pt x="3577" y="1379"/>
                  </a:cubicBezTo>
                  <a:cubicBezTo>
                    <a:pt x="3464" y="1379"/>
                    <a:pt x="3357" y="1436"/>
                    <a:pt x="3284" y="1527"/>
                  </a:cubicBezTo>
                  <a:lnTo>
                    <a:pt x="2420" y="2823"/>
                  </a:lnTo>
                  <a:lnTo>
                    <a:pt x="2420" y="346"/>
                  </a:lnTo>
                  <a:cubicBezTo>
                    <a:pt x="2420" y="173"/>
                    <a:pt x="2276" y="1"/>
                    <a:pt x="2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50066614"/>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5"/>
        <p:cNvGrpSpPr/>
        <p:nvPr/>
      </p:nvGrpSpPr>
      <p:grpSpPr>
        <a:xfrm>
          <a:off x="0" y="0"/>
          <a:ext cx="0" cy="0"/>
          <a:chOff x="0" y="0"/>
          <a:chExt cx="0" cy="0"/>
        </a:xfrm>
      </p:grpSpPr>
      <p:sp>
        <p:nvSpPr>
          <p:cNvPr id="156" name="Google Shape;156;p10"/>
          <p:cNvSpPr>
            <a:spLocks noGrp="1"/>
          </p:cNvSpPr>
          <p:nvPr>
            <p:ph type="pic" idx="2"/>
          </p:nvPr>
        </p:nvSpPr>
        <p:spPr>
          <a:xfrm>
            <a:off x="0" y="0"/>
            <a:ext cx="12192000" cy="6858000"/>
          </a:xfrm>
          <a:prstGeom prst="rect">
            <a:avLst/>
          </a:prstGeom>
          <a:noFill/>
          <a:ln>
            <a:noFill/>
          </a:ln>
        </p:spPr>
      </p:sp>
      <p:sp>
        <p:nvSpPr>
          <p:cNvPr id="157" name="Google Shape;157;p10"/>
          <p:cNvSpPr txBox="1">
            <a:spLocks noGrp="1"/>
          </p:cNvSpPr>
          <p:nvPr>
            <p:ph type="body" idx="1"/>
          </p:nvPr>
        </p:nvSpPr>
        <p:spPr>
          <a:xfrm>
            <a:off x="950800" y="5332000"/>
            <a:ext cx="10290400" cy="806800"/>
          </a:xfrm>
          <a:prstGeom prst="rect">
            <a:avLst/>
          </a:prstGeom>
          <a:solidFill>
            <a:schemeClr val="dk2"/>
          </a:solidFill>
        </p:spPr>
        <p:txBody>
          <a:bodyPr spcFirstLastPara="1" wrap="square" lIns="91425" tIns="91425" rIns="91425" bIns="91425" anchor="ctr" anchorCtr="0">
            <a:noAutofit/>
          </a:bodyPr>
          <a:lstStyle>
            <a:lvl1pPr marL="609585" lvl="0" indent="-304792" algn="ctr">
              <a:lnSpc>
                <a:spcPct val="100000"/>
              </a:lnSpc>
              <a:spcBef>
                <a:spcPts val="0"/>
              </a:spcBef>
              <a:spcAft>
                <a:spcPts val="0"/>
              </a:spcAft>
              <a:buSzPts val="3000"/>
              <a:buFont typeface="Rubik SemiBold"/>
              <a:buNone/>
              <a:defRPr sz="4000">
                <a:latin typeface="Rubik SemiBold"/>
                <a:ea typeface="Rubik SemiBold"/>
                <a:cs typeface="Rubik SemiBold"/>
                <a:sym typeface="Rubik SemiBold"/>
              </a:defRPr>
            </a:lvl1pPr>
          </a:lstStyle>
          <a:p>
            <a:pPr lvl="0"/>
            <a:r>
              <a:rPr lang="en-GB"/>
              <a:t>Click to edit Master text styles</a:t>
            </a:r>
          </a:p>
        </p:txBody>
      </p:sp>
    </p:spTree>
    <p:extLst>
      <p:ext uri="{BB962C8B-B14F-4D97-AF65-F5344CB8AC3E}">
        <p14:creationId xmlns:p14="http://schemas.microsoft.com/office/powerpoint/2010/main" val="1394458771"/>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619224"/>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Rubik SemiBold"/>
              <a:buNone/>
              <a:defRPr sz="3000">
                <a:solidFill>
                  <a:schemeClr val="accent2"/>
                </a:solidFill>
                <a:latin typeface="Rubik SemiBold"/>
                <a:ea typeface="Rubik SemiBold"/>
                <a:cs typeface="Rubik SemiBold"/>
                <a:sym typeface="Rubik SemiBold"/>
              </a:defRPr>
            </a:lvl1pPr>
            <a:lvl2pPr lvl="1">
              <a:spcBef>
                <a:spcPts val="0"/>
              </a:spcBef>
              <a:spcAft>
                <a:spcPts val="0"/>
              </a:spcAft>
              <a:buClr>
                <a:schemeClr val="accent2"/>
              </a:buClr>
              <a:buSzPts val="3000"/>
              <a:buFont typeface="Rubik SemiBold"/>
              <a:buNone/>
              <a:defRPr sz="3000">
                <a:solidFill>
                  <a:schemeClr val="accent2"/>
                </a:solidFill>
                <a:latin typeface="Rubik SemiBold"/>
                <a:ea typeface="Rubik SemiBold"/>
                <a:cs typeface="Rubik SemiBold"/>
                <a:sym typeface="Rubik SemiBold"/>
              </a:defRPr>
            </a:lvl2pPr>
            <a:lvl3pPr lvl="2">
              <a:spcBef>
                <a:spcPts val="0"/>
              </a:spcBef>
              <a:spcAft>
                <a:spcPts val="0"/>
              </a:spcAft>
              <a:buClr>
                <a:schemeClr val="accent2"/>
              </a:buClr>
              <a:buSzPts val="3000"/>
              <a:buFont typeface="Rubik SemiBold"/>
              <a:buNone/>
              <a:defRPr sz="3000">
                <a:solidFill>
                  <a:schemeClr val="accent2"/>
                </a:solidFill>
                <a:latin typeface="Rubik SemiBold"/>
                <a:ea typeface="Rubik SemiBold"/>
                <a:cs typeface="Rubik SemiBold"/>
                <a:sym typeface="Rubik SemiBold"/>
              </a:defRPr>
            </a:lvl3pPr>
            <a:lvl4pPr lvl="3">
              <a:spcBef>
                <a:spcPts val="0"/>
              </a:spcBef>
              <a:spcAft>
                <a:spcPts val="0"/>
              </a:spcAft>
              <a:buClr>
                <a:schemeClr val="accent2"/>
              </a:buClr>
              <a:buSzPts val="3000"/>
              <a:buFont typeface="Rubik SemiBold"/>
              <a:buNone/>
              <a:defRPr sz="3000">
                <a:solidFill>
                  <a:schemeClr val="accent2"/>
                </a:solidFill>
                <a:latin typeface="Rubik SemiBold"/>
                <a:ea typeface="Rubik SemiBold"/>
                <a:cs typeface="Rubik SemiBold"/>
                <a:sym typeface="Rubik SemiBold"/>
              </a:defRPr>
            </a:lvl4pPr>
            <a:lvl5pPr lvl="4">
              <a:spcBef>
                <a:spcPts val="0"/>
              </a:spcBef>
              <a:spcAft>
                <a:spcPts val="0"/>
              </a:spcAft>
              <a:buClr>
                <a:schemeClr val="accent2"/>
              </a:buClr>
              <a:buSzPts val="3000"/>
              <a:buFont typeface="Rubik SemiBold"/>
              <a:buNone/>
              <a:defRPr sz="3000">
                <a:solidFill>
                  <a:schemeClr val="accent2"/>
                </a:solidFill>
                <a:latin typeface="Rubik SemiBold"/>
                <a:ea typeface="Rubik SemiBold"/>
                <a:cs typeface="Rubik SemiBold"/>
                <a:sym typeface="Rubik SemiBold"/>
              </a:defRPr>
            </a:lvl5pPr>
            <a:lvl6pPr lvl="5">
              <a:spcBef>
                <a:spcPts val="0"/>
              </a:spcBef>
              <a:spcAft>
                <a:spcPts val="0"/>
              </a:spcAft>
              <a:buClr>
                <a:schemeClr val="accent2"/>
              </a:buClr>
              <a:buSzPts val="3000"/>
              <a:buFont typeface="Rubik SemiBold"/>
              <a:buNone/>
              <a:defRPr sz="3000">
                <a:solidFill>
                  <a:schemeClr val="accent2"/>
                </a:solidFill>
                <a:latin typeface="Rubik SemiBold"/>
                <a:ea typeface="Rubik SemiBold"/>
                <a:cs typeface="Rubik SemiBold"/>
                <a:sym typeface="Rubik SemiBold"/>
              </a:defRPr>
            </a:lvl6pPr>
            <a:lvl7pPr lvl="6">
              <a:spcBef>
                <a:spcPts val="0"/>
              </a:spcBef>
              <a:spcAft>
                <a:spcPts val="0"/>
              </a:spcAft>
              <a:buClr>
                <a:schemeClr val="accent2"/>
              </a:buClr>
              <a:buSzPts val="3000"/>
              <a:buFont typeface="Rubik SemiBold"/>
              <a:buNone/>
              <a:defRPr sz="3000">
                <a:solidFill>
                  <a:schemeClr val="accent2"/>
                </a:solidFill>
                <a:latin typeface="Rubik SemiBold"/>
                <a:ea typeface="Rubik SemiBold"/>
                <a:cs typeface="Rubik SemiBold"/>
                <a:sym typeface="Rubik SemiBold"/>
              </a:defRPr>
            </a:lvl7pPr>
            <a:lvl8pPr lvl="7">
              <a:spcBef>
                <a:spcPts val="0"/>
              </a:spcBef>
              <a:spcAft>
                <a:spcPts val="0"/>
              </a:spcAft>
              <a:buClr>
                <a:schemeClr val="accent2"/>
              </a:buClr>
              <a:buSzPts val="3000"/>
              <a:buFont typeface="Rubik SemiBold"/>
              <a:buNone/>
              <a:defRPr sz="3000">
                <a:solidFill>
                  <a:schemeClr val="accent2"/>
                </a:solidFill>
                <a:latin typeface="Rubik SemiBold"/>
                <a:ea typeface="Rubik SemiBold"/>
                <a:cs typeface="Rubik SemiBold"/>
                <a:sym typeface="Rubik SemiBold"/>
              </a:defRPr>
            </a:lvl8pPr>
            <a:lvl9pPr lvl="8">
              <a:spcBef>
                <a:spcPts val="0"/>
              </a:spcBef>
              <a:spcAft>
                <a:spcPts val="0"/>
              </a:spcAft>
              <a:buClr>
                <a:schemeClr val="accent2"/>
              </a:buClr>
              <a:buSzPts val="3000"/>
              <a:buFont typeface="Rubik SemiBold"/>
              <a:buNone/>
              <a:defRPr sz="3000">
                <a:solidFill>
                  <a:schemeClr val="accent2"/>
                </a:solidFill>
                <a:latin typeface="Rubik SemiBold"/>
                <a:ea typeface="Rubik SemiBold"/>
                <a:cs typeface="Rubik SemiBold"/>
                <a:sym typeface="Rubik SemiBold"/>
              </a:defRPr>
            </a:lvl9pPr>
          </a:lstStyle>
          <a:p>
            <a:endParaRPr/>
          </a:p>
        </p:txBody>
      </p:sp>
      <p:sp>
        <p:nvSpPr>
          <p:cNvPr id="7" name="Google Shape;7;p1"/>
          <p:cNvSpPr txBox="1">
            <a:spLocks noGrp="1"/>
          </p:cNvSpPr>
          <p:nvPr>
            <p:ph type="body" idx="1"/>
          </p:nvPr>
        </p:nvSpPr>
        <p:spPr>
          <a:xfrm>
            <a:off x="950800" y="1575420"/>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1pPr>
            <a:lvl2pPr marL="914400" lvl="1"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2pPr>
            <a:lvl3pPr marL="1371600" lvl="2"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3pPr>
            <a:lvl4pPr marL="1828800" lvl="3"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4pPr>
            <a:lvl5pPr marL="2286000" lvl="4"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5pPr>
            <a:lvl6pPr marL="2743200" lvl="5"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6pPr>
            <a:lvl7pPr marL="3200400" lvl="6"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7pPr>
            <a:lvl8pPr marL="3657600" lvl="7"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8pPr>
            <a:lvl9pPr marL="4114800" lvl="8"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9pPr>
          </a:lstStyle>
          <a:p>
            <a:endParaRPr/>
          </a:p>
        </p:txBody>
      </p:sp>
    </p:spTree>
    <p:extLst>
      <p:ext uri="{BB962C8B-B14F-4D97-AF65-F5344CB8AC3E}">
        <p14:creationId xmlns:p14="http://schemas.microsoft.com/office/powerpoint/2010/main" val="229234731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480"/>
        <p:cNvGrpSpPr/>
        <p:nvPr/>
      </p:nvGrpSpPr>
      <p:grpSpPr>
        <a:xfrm>
          <a:off x="0" y="0"/>
          <a:ext cx="0" cy="0"/>
          <a:chOff x="0" y="0"/>
          <a:chExt cx="0" cy="0"/>
        </a:xfrm>
      </p:grpSpPr>
      <p:sp>
        <p:nvSpPr>
          <p:cNvPr id="481" name="Google Shape;481;p31"/>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82" name="Google Shape;482;p31"/>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097653864"/>
      </p:ext>
    </p:extLst>
  </p:cSld>
  <p:clrMap bg1="lt1" tx1="dk1" bg2="dk2" tx2="lt2" accent1="accent1" accent2="accent2" accent3="accent3" accent4="accent4" accent5="accent5" accent6="accent6" hlink="hlink" folHlink="folHlink"/>
  <p:sldLayoutIdLst>
    <p:sldLayoutId id="2147483692" r:id="rId1"/>
    <p:sldLayoutId id="2147483693" r:id="rId2"/>
  </p:sldLayoutIdLst>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github.com/HuaweiSmartBin/model-api" TargetMode="Externa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s://www.reddit.com/r/singapore/comments/10j8zjy/end_of_life_for_pulau_semakau_landfill_by_2035/?rdt=34106"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customXml" Target="../ink/ink2.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customXml" Target="../ink/ink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53F6-BA80-2477-83B8-4CE129D94A5F}"/>
              </a:ext>
            </a:extLst>
          </p:cNvPr>
          <p:cNvSpPr>
            <a:spLocks noGrp="1"/>
          </p:cNvSpPr>
          <p:nvPr>
            <p:ph type="ctrTitle"/>
          </p:nvPr>
        </p:nvSpPr>
        <p:spPr>
          <a:xfrm>
            <a:off x="1635746" y="2369587"/>
            <a:ext cx="9400800" cy="3138800"/>
          </a:xfrm>
        </p:spPr>
        <p:txBody>
          <a:bodyPr/>
          <a:lstStyle/>
          <a:p>
            <a:r>
              <a:rPr lang="en-US" b="1"/>
              <a:t>Project Smart Bin</a:t>
            </a:r>
          </a:p>
        </p:txBody>
      </p:sp>
      <p:pic>
        <p:nvPicPr>
          <p:cNvPr id="5" name="Picture 4" descr="A logo of a trash can&#10;&#10;Description automatically generated">
            <a:extLst>
              <a:ext uri="{FF2B5EF4-FFF2-40B4-BE49-F238E27FC236}">
                <a16:creationId xmlns:a16="http://schemas.microsoft.com/office/drawing/2014/main" id="{B679A7C2-3FC2-66D1-35A2-28EEC0034FCB}"/>
              </a:ext>
            </a:extLst>
          </p:cNvPr>
          <p:cNvPicPr>
            <a:picLocks noChangeAspect="1"/>
          </p:cNvPicPr>
          <p:nvPr/>
        </p:nvPicPr>
        <p:blipFill rotWithShape="1">
          <a:blip r:embed="rId2"/>
          <a:srcRect r="28359" b="15418"/>
          <a:stretch/>
        </p:blipFill>
        <p:spPr>
          <a:xfrm>
            <a:off x="4485979" y="755174"/>
            <a:ext cx="3220042" cy="3801698"/>
          </a:xfrm>
          <a:prstGeom prst="rect">
            <a:avLst/>
          </a:prstGeom>
        </p:spPr>
      </p:pic>
    </p:spTree>
    <p:extLst>
      <p:ext uri="{BB962C8B-B14F-4D97-AF65-F5344CB8AC3E}">
        <p14:creationId xmlns:p14="http://schemas.microsoft.com/office/powerpoint/2010/main" val="4259241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F325-582D-F261-05E3-1A3D2AC194C5}"/>
              </a:ext>
            </a:extLst>
          </p:cNvPr>
          <p:cNvSpPr>
            <a:spLocks noGrp="1"/>
          </p:cNvSpPr>
          <p:nvPr>
            <p:ph type="title"/>
          </p:nvPr>
        </p:nvSpPr>
        <p:spPr>
          <a:xfrm>
            <a:off x="599448" y="299574"/>
            <a:ext cx="10290400" cy="763600"/>
          </a:xfrm>
        </p:spPr>
        <p:txBody>
          <a:bodyPr/>
          <a:lstStyle/>
          <a:p>
            <a:r>
              <a:rPr lang="en-US" b="1"/>
              <a:t>Business Value</a:t>
            </a:r>
          </a:p>
        </p:txBody>
      </p:sp>
      <p:sp>
        <p:nvSpPr>
          <p:cNvPr id="3" name="Text Placeholder 2">
            <a:extLst>
              <a:ext uri="{FF2B5EF4-FFF2-40B4-BE49-F238E27FC236}">
                <a16:creationId xmlns:a16="http://schemas.microsoft.com/office/drawing/2014/main" id="{1A2F7351-A004-F025-5282-C90897E35D13}"/>
              </a:ext>
            </a:extLst>
          </p:cNvPr>
          <p:cNvSpPr>
            <a:spLocks noGrp="1"/>
          </p:cNvSpPr>
          <p:nvPr>
            <p:ph type="body" idx="1"/>
          </p:nvPr>
        </p:nvSpPr>
        <p:spPr>
          <a:xfrm>
            <a:off x="1043398" y="1587142"/>
            <a:ext cx="4525167" cy="5171900"/>
          </a:xfrm>
        </p:spPr>
        <p:txBody>
          <a:bodyPr/>
          <a:lstStyle/>
          <a:p>
            <a:r>
              <a:rPr lang="en-SG" sz="1600"/>
              <a:t>The primary source of revenue can come from selling or leasing Smart Bins to municipalities, businesses, educational institutions, and residential communities.</a:t>
            </a:r>
          </a:p>
          <a:p>
            <a:r>
              <a:rPr lang="en-SG" sz="1600"/>
              <a:t>Offering a subscription-based model for the mobile app that provides premium features, such as detailed analytics on recycling habits, personalized tips, and advanced waste management insights</a:t>
            </a:r>
          </a:p>
          <a:p>
            <a:r>
              <a:rPr lang="en-SG" sz="1600"/>
              <a:t>The mobile app and Smart Bins can serve as platforms for targeted advertisements from eco-friendly brands and local businesses</a:t>
            </a:r>
          </a:p>
          <a:p>
            <a:r>
              <a:rPr lang="en-SG" sz="1600"/>
              <a:t>Charge platform fee on the eco-friendly stores that post their products on the mobile app.</a:t>
            </a:r>
          </a:p>
          <a:p>
            <a:r>
              <a:rPr lang="en-SG" sz="1600"/>
              <a:t>Government Funding</a:t>
            </a:r>
          </a:p>
          <a:p>
            <a:endParaRPr lang="en-US"/>
          </a:p>
        </p:txBody>
      </p:sp>
      <p:sp>
        <p:nvSpPr>
          <p:cNvPr id="4" name="Text Placeholder 2">
            <a:extLst>
              <a:ext uri="{FF2B5EF4-FFF2-40B4-BE49-F238E27FC236}">
                <a16:creationId xmlns:a16="http://schemas.microsoft.com/office/drawing/2014/main" id="{99BC22C8-7C3C-5115-564A-40F82D4FA248}"/>
              </a:ext>
            </a:extLst>
          </p:cNvPr>
          <p:cNvSpPr txBox="1">
            <a:spLocks/>
          </p:cNvSpPr>
          <p:nvPr/>
        </p:nvSpPr>
        <p:spPr>
          <a:xfrm>
            <a:off x="5746830" y="1518466"/>
            <a:ext cx="5297600" cy="5171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23323" algn="l" rtl="0" eaLnBrk="1" hangingPunct="1">
              <a:lnSpc>
                <a:spcPct val="115000"/>
              </a:lnSpc>
              <a:spcBef>
                <a:spcPts val="0"/>
              </a:spcBef>
              <a:spcAft>
                <a:spcPts val="0"/>
              </a:spcAft>
              <a:buClr>
                <a:schemeClr val="accent2"/>
              </a:buClr>
              <a:buSzPts val="1400"/>
              <a:buFont typeface="Rubik"/>
              <a:buChar char="●"/>
              <a:defRPr sz="1867" b="0" i="0" u="none" strike="noStrike" cap="none">
                <a:solidFill>
                  <a:schemeClr val="dk1"/>
                </a:solidFill>
                <a:latin typeface="Rubik"/>
                <a:ea typeface="Rubik"/>
                <a:cs typeface="Rubik"/>
                <a:sym typeface="Rubik"/>
              </a:defRPr>
            </a:lvl1pPr>
            <a:lvl2pPr marL="1219170" marR="0" lvl="1" indent="-423323" algn="l" rtl="0" eaLnBrk="1" hangingPunct="1">
              <a:lnSpc>
                <a:spcPct val="115000"/>
              </a:lnSpc>
              <a:spcBef>
                <a:spcPts val="0"/>
              </a:spcBef>
              <a:spcAft>
                <a:spcPts val="0"/>
              </a:spcAft>
              <a:buClr>
                <a:schemeClr val="dk1"/>
              </a:buClr>
              <a:buSzPts val="1400"/>
              <a:buFont typeface="Rubik"/>
              <a:buChar char="○"/>
              <a:defRPr sz="1867" b="0" i="0" u="none" strike="noStrike" cap="none">
                <a:solidFill>
                  <a:schemeClr val="dk1"/>
                </a:solidFill>
                <a:latin typeface="Rubik"/>
                <a:ea typeface="Rubik"/>
                <a:cs typeface="Rubik"/>
                <a:sym typeface="Rubik"/>
              </a:defRPr>
            </a:lvl2pPr>
            <a:lvl3pPr marL="1828754" marR="0" lvl="2" indent="-423323" algn="l" rtl="0" eaLnBrk="1" hangingPunct="1">
              <a:lnSpc>
                <a:spcPct val="115000"/>
              </a:lnSpc>
              <a:spcBef>
                <a:spcPts val="0"/>
              </a:spcBef>
              <a:spcAft>
                <a:spcPts val="0"/>
              </a:spcAft>
              <a:buClr>
                <a:schemeClr val="dk1"/>
              </a:buClr>
              <a:buSzPts val="1400"/>
              <a:buFont typeface="Rubik"/>
              <a:buChar char="■"/>
              <a:defRPr sz="1867" b="0" i="0" u="none" strike="noStrike" cap="none">
                <a:solidFill>
                  <a:schemeClr val="dk1"/>
                </a:solidFill>
                <a:latin typeface="Rubik"/>
                <a:ea typeface="Rubik"/>
                <a:cs typeface="Rubik"/>
                <a:sym typeface="Rubik"/>
              </a:defRPr>
            </a:lvl3pPr>
            <a:lvl4pPr marL="2438339" marR="0" lvl="3" indent="-423323" algn="l" rtl="0" eaLnBrk="1" hangingPunct="1">
              <a:lnSpc>
                <a:spcPct val="115000"/>
              </a:lnSpc>
              <a:spcBef>
                <a:spcPts val="0"/>
              </a:spcBef>
              <a:spcAft>
                <a:spcPts val="0"/>
              </a:spcAft>
              <a:buClr>
                <a:schemeClr val="dk1"/>
              </a:buClr>
              <a:buSzPts val="1400"/>
              <a:buFont typeface="Rubik"/>
              <a:buChar char="●"/>
              <a:defRPr sz="1867" b="0" i="0" u="none" strike="noStrike" cap="none">
                <a:solidFill>
                  <a:schemeClr val="dk1"/>
                </a:solidFill>
                <a:latin typeface="Rubik"/>
                <a:ea typeface="Rubik"/>
                <a:cs typeface="Rubik"/>
                <a:sym typeface="Rubik"/>
              </a:defRPr>
            </a:lvl4pPr>
            <a:lvl5pPr marL="3047924" marR="0" lvl="4" indent="-423323" algn="l" rtl="0" eaLnBrk="1" hangingPunct="1">
              <a:lnSpc>
                <a:spcPct val="115000"/>
              </a:lnSpc>
              <a:spcBef>
                <a:spcPts val="0"/>
              </a:spcBef>
              <a:spcAft>
                <a:spcPts val="0"/>
              </a:spcAft>
              <a:buClr>
                <a:schemeClr val="dk1"/>
              </a:buClr>
              <a:buSzPts val="1400"/>
              <a:buFont typeface="Rubik"/>
              <a:buChar char="○"/>
              <a:defRPr sz="1867" b="0" i="0" u="none" strike="noStrike" cap="none">
                <a:solidFill>
                  <a:schemeClr val="dk1"/>
                </a:solidFill>
                <a:latin typeface="Rubik"/>
                <a:ea typeface="Rubik"/>
                <a:cs typeface="Rubik"/>
                <a:sym typeface="Rubik"/>
              </a:defRPr>
            </a:lvl5pPr>
            <a:lvl6pPr marL="3657509" marR="0" lvl="5" indent="-423323" algn="l" rtl="0" eaLnBrk="1" hangingPunct="1">
              <a:lnSpc>
                <a:spcPct val="115000"/>
              </a:lnSpc>
              <a:spcBef>
                <a:spcPts val="0"/>
              </a:spcBef>
              <a:spcAft>
                <a:spcPts val="0"/>
              </a:spcAft>
              <a:buClr>
                <a:schemeClr val="dk1"/>
              </a:buClr>
              <a:buSzPts val="1400"/>
              <a:buFont typeface="Rubik"/>
              <a:buChar char="■"/>
              <a:defRPr sz="1867" b="0" i="0" u="none" strike="noStrike" cap="none">
                <a:solidFill>
                  <a:schemeClr val="dk1"/>
                </a:solidFill>
                <a:latin typeface="Rubik"/>
                <a:ea typeface="Rubik"/>
                <a:cs typeface="Rubik"/>
                <a:sym typeface="Rubik"/>
              </a:defRPr>
            </a:lvl6pPr>
            <a:lvl7pPr marL="4267093" marR="0" lvl="6" indent="-423323" algn="l" rtl="0" eaLnBrk="1" hangingPunct="1">
              <a:lnSpc>
                <a:spcPct val="115000"/>
              </a:lnSpc>
              <a:spcBef>
                <a:spcPts val="0"/>
              </a:spcBef>
              <a:spcAft>
                <a:spcPts val="0"/>
              </a:spcAft>
              <a:buClr>
                <a:schemeClr val="dk1"/>
              </a:buClr>
              <a:buSzPts val="1400"/>
              <a:buFont typeface="Rubik"/>
              <a:buChar char="●"/>
              <a:defRPr sz="1867" b="0" i="0" u="none" strike="noStrike" cap="none">
                <a:solidFill>
                  <a:schemeClr val="dk1"/>
                </a:solidFill>
                <a:latin typeface="Rubik"/>
                <a:ea typeface="Rubik"/>
                <a:cs typeface="Rubik"/>
                <a:sym typeface="Rubik"/>
              </a:defRPr>
            </a:lvl7pPr>
            <a:lvl8pPr marL="4876678" marR="0" lvl="7" indent="-423323" algn="l" rtl="0" eaLnBrk="1" hangingPunct="1">
              <a:lnSpc>
                <a:spcPct val="115000"/>
              </a:lnSpc>
              <a:spcBef>
                <a:spcPts val="0"/>
              </a:spcBef>
              <a:spcAft>
                <a:spcPts val="0"/>
              </a:spcAft>
              <a:buClr>
                <a:schemeClr val="dk1"/>
              </a:buClr>
              <a:buSzPts val="1400"/>
              <a:buFont typeface="Rubik"/>
              <a:buChar char="○"/>
              <a:defRPr sz="1867" b="0" i="0" u="none" strike="noStrike" cap="none">
                <a:solidFill>
                  <a:schemeClr val="dk1"/>
                </a:solidFill>
                <a:latin typeface="Rubik"/>
                <a:ea typeface="Rubik"/>
                <a:cs typeface="Rubik"/>
                <a:sym typeface="Rubik"/>
              </a:defRPr>
            </a:lvl8pPr>
            <a:lvl9pPr marL="5486263" marR="0" lvl="8" indent="-423323" algn="l" rtl="0" eaLnBrk="1" hangingPunct="1">
              <a:lnSpc>
                <a:spcPct val="115000"/>
              </a:lnSpc>
              <a:spcBef>
                <a:spcPts val="0"/>
              </a:spcBef>
              <a:spcAft>
                <a:spcPts val="0"/>
              </a:spcAft>
              <a:buClr>
                <a:schemeClr val="dk1"/>
              </a:buClr>
              <a:buSzPts val="1400"/>
              <a:buFont typeface="Rubik"/>
              <a:buChar char="■"/>
              <a:defRPr sz="1867" b="0" i="0" u="none" strike="noStrike" cap="none">
                <a:solidFill>
                  <a:schemeClr val="dk1"/>
                </a:solidFill>
                <a:latin typeface="Rubik"/>
                <a:ea typeface="Rubik"/>
                <a:cs typeface="Rubik"/>
                <a:sym typeface="Rubik"/>
              </a:defRPr>
            </a:lvl9pPr>
          </a:lstStyle>
          <a:p>
            <a:r>
              <a:rPr lang="en-US" sz="1600"/>
              <a:t>Some of the Smart Bins that are placed outdoor can be powered by built-in solar panels to reduce operational cost.</a:t>
            </a:r>
          </a:p>
          <a:p>
            <a:r>
              <a:rPr lang="en-SG" sz="1600"/>
              <a:t>The AI-powered sorting mechanism and smart cameras reduce the need for manual sorting, lowering </a:t>
            </a:r>
            <a:r>
              <a:rPr lang="en-SG" sz="1600" err="1"/>
              <a:t>labor</a:t>
            </a:r>
            <a:r>
              <a:rPr lang="en-SG" sz="1600"/>
              <a:t> costs for waste management companies and municipalities.</a:t>
            </a:r>
          </a:p>
          <a:p>
            <a:r>
              <a:rPr lang="en-SG" sz="1600"/>
              <a:t>The smart technology integrated into the bins can provide real-time monitoring and alerts for maintenance needs, reducing downtime and associated costs.</a:t>
            </a:r>
            <a:endParaRPr lang="en-US" sz="1600"/>
          </a:p>
        </p:txBody>
      </p:sp>
      <p:sp>
        <p:nvSpPr>
          <p:cNvPr id="5" name="Title 1">
            <a:extLst>
              <a:ext uri="{FF2B5EF4-FFF2-40B4-BE49-F238E27FC236}">
                <a16:creationId xmlns:a16="http://schemas.microsoft.com/office/drawing/2014/main" id="{CA2A0BFC-CA60-045D-70BB-2EAE01DA325B}"/>
              </a:ext>
            </a:extLst>
          </p:cNvPr>
          <p:cNvSpPr txBox="1">
            <a:spLocks/>
          </p:cNvSpPr>
          <p:nvPr/>
        </p:nvSpPr>
        <p:spPr>
          <a:xfrm>
            <a:off x="1959333" y="1063174"/>
            <a:ext cx="2693296" cy="4552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accent2"/>
              </a:buClr>
              <a:buSzPts val="3000"/>
              <a:buFont typeface="Rubik SemiBold"/>
              <a:buNone/>
              <a:defRPr sz="3000" b="0" i="0" u="none" strike="noStrike" cap="none">
                <a:solidFill>
                  <a:schemeClr val="accent2"/>
                </a:solidFill>
                <a:latin typeface="Rubik SemiBold"/>
                <a:ea typeface="Rubik SemiBold"/>
                <a:cs typeface="Rubik SemiBold"/>
                <a:sym typeface="Rubik SemiBold"/>
              </a:defRPr>
            </a:lvl1pPr>
            <a:lvl2pPr marR="0" lvl="1" algn="l" rtl="0" eaLnBrk="1" hangingPunct="1">
              <a:lnSpc>
                <a:spcPct val="100000"/>
              </a:lnSpc>
              <a:spcBef>
                <a:spcPts val="0"/>
              </a:spcBef>
              <a:spcAft>
                <a:spcPts val="0"/>
              </a:spcAft>
              <a:buClr>
                <a:schemeClr val="accent2"/>
              </a:buClr>
              <a:buSzPts val="3000"/>
              <a:buFont typeface="Rubik SemiBold"/>
              <a:buNone/>
              <a:defRPr sz="3000" b="0" i="0" u="none" strike="noStrike" cap="none">
                <a:solidFill>
                  <a:schemeClr val="accent2"/>
                </a:solidFill>
                <a:latin typeface="Rubik SemiBold"/>
                <a:ea typeface="Rubik SemiBold"/>
                <a:cs typeface="Rubik SemiBold"/>
                <a:sym typeface="Rubik SemiBold"/>
              </a:defRPr>
            </a:lvl2pPr>
            <a:lvl3pPr marR="0" lvl="2" algn="l" rtl="0" eaLnBrk="1" hangingPunct="1">
              <a:lnSpc>
                <a:spcPct val="100000"/>
              </a:lnSpc>
              <a:spcBef>
                <a:spcPts val="0"/>
              </a:spcBef>
              <a:spcAft>
                <a:spcPts val="0"/>
              </a:spcAft>
              <a:buClr>
                <a:schemeClr val="accent2"/>
              </a:buClr>
              <a:buSzPts val="3000"/>
              <a:buFont typeface="Rubik SemiBold"/>
              <a:buNone/>
              <a:defRPr sz="3000" b="0" i="0" u="none" strike="noStrike" cap="none">
                <a:solidFill>
                  <a:schemeClr val="accent2"/>
                </a:solidFill>
                <a:latin typeface="Rubik SemiBold"/>
                <a:ea typeface="Rubik SemiBold"/>
                <a:cs typeface="Rubik SemiBold"/>
                <a:sym typeface="Rubik SemiBold"/>
              </a:defRPr>
            </a:lvl3pPr>
            <a:lvl4pPr marR="0" lvl="3" algn="l" rtl="0" eaLnBrk="1" hangingPunct="1">
              <a:lnSpc>
                <a:spcPct val="100000"/>
              </a:lnSpc>
              <a:spcBef>
                <a:spcPts val="0"/>
              </a:spcBef>
              <a:spcAft>
                <a:spcPts val="0"/>
              </a:spcAft>
              <a:buClr>
                <a:schemeClr val="accent2"/>
              </a:buClr>
              <a:buSzPts val="3000"/>
              <a:buFont typeface="Rubik SemiBold"/>
              <a:buNone/>
              <a:defRPr sz="3000" b="0" i="0" u="none" strike="noStrike" cap="none">
                <a:solidFill>
                  <a:schemeClr val="accent2"/>
                </a:solidFill>
                <a:latin typeface="Rubik SemiBold"/>
                <a:ea typeface="Rubik SemiBold"/>
                <a:cs typeface="Rubik SemiBold"/>
                <a:sym typeface="Rubik SemiBold"/>
              </a:defRPr>
            </a:lvl4pPr>
            <a:lvl5pPr marR="0" lvl="4" algn="l" rtl="0" eaLnBrk="1" hangingPunct="1">
              <a:lnSpc>
                <a:spcPct val="100000"/>
              </a:lnSpc>
              <a:spcBef>
                <a:spcPts val="0"/>
              </a:spcBef>
              <a:spcAft>
                <a:spcPts val="0"/>
              </a:spcAft>
              <a:buClr>
                <a:schemeClr val="accent2"/>
              </a:buClr>
              <a:buSzPts val="3000"/>
              <a:buFont typeface="Rubik SemiBold"/>
              <a:buNone/>
              <a:defRPr sz="3000" b="0" i="0" u="none" strike="noStrike" cap="none">
                <a:solidFill>
                  <a:schemeClr val="accent2"/>
                </a:solidFill>
                <a:latin typeface="Rubik SemiBold"/>
                <a:ea typeface="Rubik SemiBold"/>
                <a:cs typeface="Rubik SemiBold"/>
                <a:sym typeface="Rubik SemiBold"/>
              </a:defRPr>
            </a:lvl5pPr>
            <a:lvl6pPr marR="0" lvl="5" algn="l" rtl="0" eaLnBrk="1" hangingPunct="1">
              <a:lnSpc>
                <a:spcPct val="100000"/>
              </a:lnSpc>
              <a:spcBef>
                <a:spcPts val="0"/>
              </a:spcBef>
              <a:spcAft>
                <a:spcPts val="0"/>
              </a:spcAft>
              <a:buClr>
                <a:schemeClr val="accent2"/>
              </a:buClr>
              <a:buSzPts val="3000"/>
              <a:buFont typeface="Rubik SemiBold"/>
              <a:buNone/>
              <a:defRPr sz="3000" b="0" i="0" u="none" strike="noStrike" cap="none">
                <a:solidFill>
                  <a:schemeClr val="accent2"/>
                </a:solidFill>
                <a:latin typeface="Rubik SemiBold"/>
                <a:ea typeface="Rubik SemiBold"/>
                <a:cs typeface="Rubik SemiBold"/>
                <a:sym typeface="Rubik SemiBold"/>
              </a:defRPr>
            </a:lvl6pPr>
            <a:lvl7pPr marR="0" lvl="6" algn="l" rtl="0" eaLnBrk="1" hangingPunct="1">
              <a:lnSpc>
                <a:spcPct val="100000"/>
              </a:lnSpc>
              <a:spcBef>
                <a:spcPts val="0"/>
              </a:spcBef>
              <a:spcAft>
                <a:spcPts val="0"/>
              </a:spcAft>
              <a:buClr>
                <a:schemeClr val="accent2"/>
              </a:buClr>
              <a:buSzPts val="3000"/>
              <a:buFont typeface="Rubik SemiBold"/>
              <a:buNone/>
              <a:defRPr sz="3000" b="0" i="0" u="none" strike="noStrike" cap="none">
                <a:solidFill>
                  <a:schemeClr val="accent2"/>
                </a:solidFill>
                <a:latin typeface="Rubik SemiBold"/>
                <a:ea typeface="Rubik SemiBold"/>
                <a:cs typeface="Rubik SemiBold"/>
                <a:sym typeface="Rubik SemiBold"/>
              </a:defRPr>
            </a:lvl7pPr>
            <a:lvl8pPr marR="0" lvl="7" algn="l" rtl="0" eaLnBrk="1" hangingPunct="1">
              <a:lnSpc>
                <a:spcPct val="100000"/>
              </a:lnSpc>
              <a:spcBef>
                <a:spcPts val="0"/>
              </a:spcBef>
              <a:spcAft>
                <a:spcPts val="0"/>
              </a:spcAft>
              <a:buClr>
                <a:schemeClr val="accent2"/>
              </a:buClr>
              <a:buSzPts val="3000"/>
              <a:buFont typeface="Rubik SemiBold"/>
              <a:buNone/>
              <a:defRPr sz="3000" b="0" i="0" u="none" strike="noStrike" cap="none">
                <a:solidFill>
                  <a:schemeClr val="accent2"/>
                </a:solidFill>
                <a:latin typeface="Rubik SemiBold"/>
                <a:ea typeface="Rubik SemiBold"/>
                <a:cs typeface="Rubik SemiBold"/>
                <a:sym typeface="Rubik SemiBold"/>
              </a:defRPr>
            </a:lvl8pPr>
            <a:lvl9pPr marR="0" lvl="8" algn="l" rtl="0" eaLnBrk="1" hangingPunct="1">
              <a:lnSpc>
                <a:spcPct val="100000"/>
              </a:lnSpc>
              <a:spcBef>
                <a:spcPts val="0"/>
              </a:spcBef>
              <a:spcAft>
                <a:spcPts val="0"/>
              </a:spcAft>
              <a:buClr>
                <a:schemeClr val="accent2"/>
              </a:buClr>
              <a:buSzPts val="3000"/>
              <a:buFont typeface="Rubik SemiBold"/>
              <a:buNone/>
              <a:defRPr sz="3000" b="0" i="0" u="none" strike="noStrike" cap="none">
                <a:solidFill>
                  <a:schemeClr val="accent2"/>
                </a:solidFill>
                <a:latin typeface="Rubik SemiBold"/>
                <a:ea typeface="Rubik SemiBold"/>
                <a:cs typeface="Rubik SemiBold"/>
                <a:sym typeface="Rubik SemiBold"/>
              </a:defRPr>
            </a:lvl9pPr>
          </a:lstStyle>
          <a:p>
            <a:r>
              <a:rPr lang="en-US" sz="2000" b="1"/>
              <a:t>Revenue Streams</a:t>
            </a:r>
          </a:p>
        </p:txBody>
      </p:sp>
      <p:sp>
        <p:nvSpPr>
          <p:cNvPr id="6" name="Title 1">
            <a:extLst>
              <a:ext uri="{FF2B5EF4-FFF2-40B4-BE49-F238E27FC236}">
                <a16:creationId xmlns:a16="http://schemas.microsoft.com/office/drawing/2014/main" id="{A9157789-E621-3FC7-7D7B-C16FDA7404B8}"/>
              </a:ext>
            </a:extLst>
          </p:cNvPr>
          <p:cNvSpPr txBox="1">
            <a:spLocks/>
          </p:cNvSpPr>
          <p:nvPr/>
        </p:nvSpPr>
        <p:spPr>
          <a:xfrm>
            <a:off x="6753181" y="1063174"/>
            <a:ext cx="2693296" cy="4552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accent2"/>
              </a:buClr>
              <a:buSzPts val="3000"/>
              <a:buFont typeface="Rubik SemiBold"/>
              <a:buNone/>
              <a:defRPr sz="3000" b="0" i="0" u="none" strike="noStrike" cap="none">
                <a:solidFill>
                  <a:schemeClr val="accent2"/>
                </a:solidFill>
                <a:latin typeface="Rubik SemiBold"/>
                <a:ea typeface="Rubik SemiBold"/>
                <a:cs typeface="Rubik SemiBold"/>
                <a:sym typeface="Rubik SemiBold"/>
              </a:defRPr>
            </a:lvl1pPr>
            <a:lvl2pPr marR="0" lvl="1" algn="l" rtl="0" eaLnBrk="1" hangingPunct="1">
              <a:lnSpc>
                <a:spcPct val="100000"/>
              </a:lnSpc>
              <a:spcBef>
                <a:spcPts val="0"/>
              </a:spcBef>
              <a:spcAft>
                <a:spcPts val="0"/>
              </a:spcAft>
              <a:buClr>
                <a:schemeClr val="accent2"/>
              </a:buClr>
              <a:buSzPts val="3000"/>
              <a:buFont typeface="Rubik SemiBold"/>
              <a:buNone/>
              <a:defRPr sz="3000" b="0" i="0" u="none" strike="noStrike" cap="none">
                <a:solidFill>
                  <a:schemeClr val="accent2"/>
                </a:solidFill>
                <a:latin typeface="Rubik SemiBold"/>
                <a:ea typeface="Rubik SemiBold"/>
                <a:cs typeface="Rubik SemiBold"/>
                <a:sym typeface="Rubik SemiBold"/>
              </a:defRPr>
            </a:lvl2pPr>
            <a:lvl3pPr marR="0" lvl="2" algn="l" rtl="0" eaLnBrk="1" hangingPunct="1">
              <a:lnSpc>
                <a:spcPct val="100000"/>
              </a:lnSpc>
              <a:spcBef>
                <a:spcPts val="0"/>
              </a:spcBef>
              <a:spcAft>
                <a:spcPts val="0"/>
              </a:spcAft>
              <a:buClr>
                <a:schemeClr val="accent2"/>
              </a:buClr>
              <a:buSzPts val="3000"/>
              <a:buFont typeface="Rubik SemiBold"/>
              <a:buNone/>
              <a:defRPr sz="3000" b="0" i="0" u="none" strike="noStrike" cap="none">
                <a:solidFill>
                  <a:schemeClr val="accent2"/>
                </a:solidFill>
                <a:latin typeface="Rubik SemiBold"/>
                <a:ea typeface="Rubik SemiBold"/>
                <a:cs typeface="Rubik SemiBold"/>
                <a:sym typeface="Rubik SemiBold"/>
              </a:defRPr>
            </a:lvl3pPr>
            <a:lvl4pPr marR="0" lvl="3" algn="l" rtl="0" eaLnBrk="1" hangingPunct="1">
              <a:lnSpc>
                <a:spcPct val="100000"/>
              </a:lnSpc>
              <a:spcBef>
                <a:spcPts val="0"/>
              </a:spcBef>
              <a:spcAft>
                <a:spcPts val="0"/>
              </a:spcAft>
              <a:buClr>
                <a:schemeClr val="accent2"/>
              </a:buClr>
              <a:buSzPts val="3000"/>
              <a:buFont typeface="Rubik SemiBold"/>
              <a:buNone/>
              <a:defRPr sz="3000" b="0" i="0" u="none" strike="noStrike" cap="none">
                <a:solidFill>
                  <a:schemeClr val="accent2"/>
                </a:solidFill>
                <a:latin typeface="Rubik SemiBold"/>
                <a:ea typeface="Rubik SemiBold"/>
                <a:cs typeface="Rubik SemiBold"/>
                <a:sym typeface="Rubik SemiBold"/>
              </a:defRPr>
            </a:lvl4pPr>
            <a:lvl5pPr marR="0" lvl="4" algn="l" rtl="0" eaLnBrk="1" hangingPunct="1">
              <a:lnSpc>
                <a:spcPct val="100000"/>
              </a:lnSpc>
              <a:spcBef>
                <a:spcPts val="0"/>
              </a:spcBef>
              <a:spcAft>
                <a:spcPts val="0"/>
              </a:spcAft>
              <a:buClr>
                <a:schemeClr val="accent2"/>
              </a:buClr>
              <a:buSzPts val="3000"/>
              <a:buFont typeface="Rubik SemiBold"/>
              <a:buNone/>
              <a:defRPr sz="3000" b="0" i="0" u="none" strike="noStrike" cap="none">
                <a:solidFill>
                  <a:schemeClr val="accent2"/>
                </a:solidFill>
                <a:latin typeface="Rubik SemiBold"/>
                <a:ea typeface="Rubik SemiBold"/>
                <a:cs typeface="Rubik SemiBold"/>
                <a:sym typeface="Rubik SemiBold"/>
              </a:defRPr>
            </a:lvl5pPr>
            <a:lvl6pPr marR="0" lvl="5" algn="l" rtl="0" eaLnBrk="1" hangingPunct="1">
              <a:lnSpc>
                <a:spcPct val="100000"/>
              </a:lnSpc>
              <a:spcBef>
                <a:spcPts val="0"/>
              </a:spcBef>
              <a:spcAft>
                <a:spcPts val="0"/>
              </a:spcAft>
              <a:buClr>
                <a:schemeClr val="accent2"/>
              </a:buClr>
              <a:buSzPts val="3000"/>
              <a:buFont typeface="Rubik SemiBold"/>
              <a:buNone/>
              <a:defRPr sz="3000" b="0" i="0" u="none" strike="noStrike" cap="none">
                <a:solidFill>
                  <a:schemeClr val="accent2"/>
                </a:solidFill>
                <a:latin typeface="Rubik SemiBold"/>
                <a:ea typeface="Rubik SemiBold"/>
                <a:cs typeface="Rubik SemiBold"/>
                <a:sym typeface="Rubik SemiBold"/>
              </a:defRPr>
            </a:lvl6pPr>
            <a:lvl7pPr marR="0" lvl="6" algn="l" rtl="0" eaLnBrk="1" hangingPunct="1">
              <a:lnSpc>
                <a:spcPct val="100000"/>
              </a:lnSpc>
              <a:spcBef>
                <a:spcPts val="0"/>
              </a:spcBef>
              <a:spcAft>
                <a:spcPts val="0"/>
              </a:spcAft>
              <a:buClr>
                <a:schemeClr val="accent2"/>
              </a:buClr>
              <a:buSzPts val="3000"/>
              <a:buFont typeface="Rubik SemiBold"/>
              <a:buNone/>
              <a:defRPr sz="3000" b="0" i="0" u="none" strike="noStrike" cap="none">
                <a:solidFill>
                  <a:schemeClr val="accent2"/>
                </a:solidFill>
                <a:latin typeface="Rubik SemiBold"/>
                <a:ea typeface="Rubik SemiBold"/>
                <a:cs typeface="Rubik SemiBold"/>
                <a:sym typeface="Rubik SemiBold"/>
              </a:defRPr>
            </a:lvl7pPr>
            <a:lvl8pPr marR="0" lvl="7" algn="l" rtl="0" eaLnBrk="1" hangingPunct="1">
              <a:lnSpc>
                <a:spcPct val="100000"/>
              </a:lnSpc>
              <a:spcBef>
                <a:spcPts val="0"/>
              </a:spcBef>
              <a:spcAft>
                <a:spcPts val="0"/>
              </a:spcAft>
              <a:buClr>
                <a:schemeClr val="accent2"/>
              </a:buClr>
              <a:buSzPts val="3000"/>
              <a:buFont typeface="Rubik SemiBold"/>
              <a:buNone/>
              <a:defRPr sz="3000" b="0" i="0" u="none" strike="noStrike" cap="none">
                <a:solidFill>
                  <a:schemeClr val="accent2"/>
                </a:solidFill>
                <a:latin typeface="Rubik SemiBold"/>
                <a:ea typeface="Rubik SemiBold"/>
                <a:cs typeface="Rubik SemiBold"/>
                <a:sym typeface="Rubik SemiBold"/>
              </a:defRPr>
            </a:lvl8pPr>
            <a:lvl9pPr marR="0" lvl="8" algn="l" rtl="0" eaLnBrk="1" hangingPunct="1">
              <a:lnSpc>
                <a:spcPct val="100000"/>
              </a:lnSpc>
              <a:spcBef>
                <a:spcPts val="0"/>
              </a:spcBef>
              <a:spcAft>
                <a:spcPts val="0"/>
              </a:spcAft>
              <a:buClr>
                <a:schemeClr val="accent2"/>
              </a:buClr>
              <a:buSzPts val="3000"/>
              <a:buFont typeface="Rubik SemiBold"/>
              <a:buNone/>
              <a:defRPr sz="3000" b="0" i="0" u="none" strike="noStrike" cap="none">
                <a:solidFill>
                  <a:schemeClr val="accent2"/>
                </a:solidFill>
                <a:latin typeface="Rubik SemiBold"/>
                <a:ea typeface="Rubik SemiBold"/>
                <a:cs typeface="Rubik SemiBold"/>
                <a:sym typeface="Rubik SemiBold"/>
              </a:defRPr>
            </a:lvl9pPr>
          </a:lstStyle>
          <a:p>
            <a:r>
              <a:rPr lang="en-US" sz="2000" b="1"/>
              <a:t>Cost Savings</a:t>
            </a:r>
          </a:p>
        </p:txBody>
      </p:sp>
    </p:spTree>
    <p:extLst>
      <p:ext uri="{BB962C8B-B14F-4D97-AF65-F5344CB8AC3E}">
        <p14:creationId xmlns:p14="http://schemas.microsoft.com/office/powerpoint/2010/main" val="192641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9E9C-E3CB-80FA-1C13-5135DDBBB89E}"/>
              </a:ext>
            </a:extLst>
          </p:cNvPr>
          <p:cNvSpPr>
            <a:spLocks noGrp="1"/>
          </p:cNvSpPr>
          <p:nvPr>
            <p:ph type="title"/>
          </p:nvPr>
        </p:nvSpPr>
        <p:spPr/>
        <p:txBody>
          <a:bodyPr/>
          <a:lstStyle/>
          <a:p>
            <a:r>
              <a:rPr lang="en-US" b="1"/>
              <a:t>Technology implementation</a:t>
            </a:r>
          </a:p>
        </p:txBody>
      </p:sp>
      <p:sp>
        <p:nvSpPr>
          <p:cNvPr id="6" name="Subtitle 5">
            <a:extLst>
              <a:ext uri="{FF2B5EF4-FFF2-40B4-BE49-F238E27FC236}">
                <a16:creationId xmlns:a16="http://schemas.microsoft.com/office/drawing/2014/main" id="{99223024-3B04-514D-713A-9DB6240956AC}"/>
              </a:ext>
            </a:extLst>
          </p:cNvPr>
          <p:cNvSpPr>
            <a:spLocks noGrp="1"/>
          </p:cNvSpPr>
          <p:nvPr>
            <p:ph type="subTitle" idx="1"/>
          </p:nvPr>
        </p:nvSpPr>
        <p:spPr>
          <a:xfrm>
            <a:off x="955432" y="1383882"/>
            <a:ext cx="9138228" cy="1112800"/>
          </a:xfrm>
        </p:spPr>
        <p:txBody>
          <a:bodyPr/>
          <a:lstStyle/>
          <a:p>
            <a:pPr marL="285750" indent="-285750" algn="just">
              <a:lnSpc>
                <a:spcPct val="114999"/>
              </a:lnSpc>
              <a:buFont typeface="Arial"/>
              <a:buChar char="•"/>
            </a:pPr>
            <a:r>
              <a:rPr lang="en-US" sz="1850" b="1"/>
              <a:t>Mobile Application  - Smart Bin - IoT Communication Module</a:t>
            </a:r>
            <a:endParaRPr lang="en-US"/>
          </a:p>
          <a:p>
            <a:pPr marL="285750" indent="-285750" algn="just">
              <a:lnSpc>
                <a:spcPct val="114999"/>
              </a:lnSpc>
              <a:buFont typeface="Arial"/>
              <a:buChar char="•"/>
            </a:pPr>
            <a:r>
              <a:rPr lang="en-US" sz="1850" b="1"/>
              <a:t>Central Management System - Maintenance and Operations</a:t>
            </a:r>
            <a:endParaRPr lang="en-US"/>
          </a:p>
          <a:p>
            <a:pPr algn="just">
              <a:lnSpc>
                <a:spcPct val="114999"/>
              </a:lnSpc>
            </a:pPr>
            <a:endParaRPr lang="en-US" sz="1850"/>
          </a:p>
        </p:txBody>
      </p:sp>
      <p:pic>
        <p:nvPicPr>
          <p:cNvPr id="9" name="Picture 8" descr="A diagram of a smart bin management system&#10;&#10;Description automatically generated">
            <a:extLst>
              <a:ext uri="{FF2B5EF4-FFF2-40B4-BE49-F238E27FC236}">
                <a16:creationId xmlns:a16="http://schemas.microsoft.com/office/drawing/2014/main" id="{220A3441-23FA-7925-C8A3-661E47127FE9}"/>
              </a:ext>
            </a:extLst>
          </p:cNvPr>
          <p:cNvPicPr>
            <a:picLocks noChangeAspect="1"/>
          </p:cNvPicPr>
          <p:nvPr/>
        </p:nvPicPr>
        <p:blipFill>
          <a:blip r:embed="rId2"/>
          <a:stretch>
            <a:fillRect/>
          </a:stretch>
        </p:blipFill>
        <p:spPr>
          <a:xfrm>
            <a:off x="1654403" y="2493660"/>
            <a:ext cx="8447768" cy="3346299"/>
          </a:xfrm>
          <a:prstGeom prst="rect">
            <a:avLst/>
          </a:prstGeom>
        </p:spPr>
      </p:pic>
    </p:spTree>
    <p:extLst>
      <p:ext uri="{BB962C8B-B14F-4D97-AF65-F5344CB8AC3E}">
        <p14:creationId xmlns:p14="http://schemas.microsoft.com/office/powerpoint/2010/main" val="172765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9E9C-E3CB-80FA-1C13-5135DDBBB89E}"/>
              </a:ext>
            </a:extLst>
          </p:cNvPr>
          <p:cNvSpPr>
            <a:spLocks noGrp="1"/>
          </p:cNvSpPr>
          <p:nvPr>
            <p:ph type="title"/>
          </p:nvPr>
        </p:nvSpPr>
        <p:spPr/>
        <p:txBody>
          <a:bodyPr/>
          <a:lstStyle/>
          <a:p>
            <a:r>
              <a:rPr lang="en-US" b="1"/>
              <a:t>Technology implementation</a:t>
            </a:r>
          </a:p>
        </p:txBody>
      </p:sp>
      <p:sp>
        <p:nvSpPr>
          <p:cNvPr id="3" name="Subtitle 2">
            <a:extLst>
              <a:ext uri="{FF2B5EF4-FFF2-40B4-BE49-F238E27FC236}">
                <a16:creationId xmlns:a16="http://schemas.microsoft.com/office/drawing/2014/main" id="{633A1C96-528F-4362-ADAA-978004C0B9A0}"/>
              </a:ext>
            </a:extLst>
          </p:cNvPr>
          <p:cNvSpPr>
            <a:spLocks noGrp="1"/>
          </p:cNvSpPr>
          <p:nvPr>
            <p:ph type="subTitle" idx="1"/>
          </p:nvPr>
        </p:nvSpPr>
        <p:spPr>
          <a:xfrm>
            <a:off x="411145" y="1976548"/>
            <a:ext cx="5473371" cy="1028134"/>
          </a:xfrm>
        </p:spPr>
        <p:txBody>
          <a:bodyPr/>
          <a:lstStyle/>
          <a:p>
            <a:pPr algn="just">
              <a:lnSpc>
                <a:spcPct val="114999"/>
              </a:lnSpc>
            </a:pPr>
            <a:r>
              <a:rPr lang="en-US" sz="1850"/>
              <a:t>  The Smart Bin system employs IoT technology to connect each bin to a central management system. Each bin is equipped with sensors that monitor the fill level of each compartment. This real-time data is transmitted to the central system, allowing for efficient waste collection scheduling. Maintenance teams receive alerts when bins are nearly full, optimizing collection routes and reducing operational costs. This system ensures timely emptying of bins, preventing overflow and maintaining cleanliness in urban areas.</a:t>
            </a:r>
            <a:endParaRPr lang="en-US"/>
          </a:p>
        </p:txBody>
      </p:sp>
      <p:sp>
        <p:nvSpPr>
          <p:cNvPr id="4" name="Subtitle 3">
            <a:extLst>
              <a:ext uri="{FF2B5EF4-FFF2-40B4-BE49-F238E27FC236}">
                <a16:creationId xmlns:a16="http://schemas.microsoft.com/office/drawing/2014/main" id="{B05515D2-F2B3-849F-E820-16895A08344C}"/>
              </a:ext>
            </a:extLst>
          </p:cNvPr>
          <p:cNvSpPr>
            <a:spLocks noGrp="1"/>
          </p:cNvSpPr>
          <p:nvPr>
            <p:ph type="subTitle" idx="2"/>
          </p:nvPr>
        </p:nvSpPr>
        <p:spPr>
          <a:xfrm>
            <a:off x="616794" y="1385895"/>
            <a:ext cx="3622800" cy="548800"/>
          </a:xfrm>
        </p:spPr>
        <p:txBody>
          <a:bodyPr/>
          <a:lstStyle/>
          <a:p>
            <a:pPr>
              <a:lnSpc>
                <a:spcPct val="114999"/>
              </a:lnSpc>
            </a:pPr>
            <a:r>
              <a:rPr lang="en-US"/>
              <a:t>IoT Integration</a:t>
            </a:r>
          </a:p>
        </p:txBody>
      </p:sp>
    </p:spTree>
    <p:extLst>
      <p:ext uri="{BB962C8B-B14F-4D97-AF65-F5344CB8AC3E}">
        <p14:creationId xmlns:p14="http://schemas.microsoft.com/office/powerpoint/2010/main" val="3536404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9E9C-E3CB-80FA-1C13-5135DDBBB89E}"/>
              </a:ext>
            </a:extLst>
          </p:cNvPr>
          <p:cNvSpPr>
            <a:spLocks noGrp="1"/>
          </p:cNvSpPr>
          <p:nvPr>
            <p:ph type="title"/>
          </p:nvPr>
        </p:nvSpPr>
        <p:spPr/>
        <p:txBody>
          <a:bodyPr/>
          <a:lstStyle/>
          <a:p>
            <a:r>
              <a:rPr lang="en-US" b="1">
                <a:solidFill>
                  <a:srgbClr val="10762C"/>
                </a:solidFill>
              </a:rPr>
              <a:t>Mobile Application Development</a:t>
            </a:r>
            <a:endParaRPr lang="en-US" b="1"/>
          </a:p>
          <a:p>
            <a:endParaRPr lang="en-US" b="1"/>
          </a:p>
        </p:txBody>
      </p:sp>
      <p:sp>
        <p:nvSpPr>
          <p:cNvPr id="3" name="Subtitle 2">
            <a:extLst>
              <a:ext uri="{FF2B5EF4-FFF2-40B4-BE49-F238E27FC236}">
                <a16:creationId xmlns:a16="http://schemas.microsoft.com/office/drawing/2014/main" id="{633A1C96-528F-4362-ADAA-978004C0B9A0}"/>
              </a:ext>
            </a:extLst>
          </p:cNvPr>
          <p:cNvSpPr>
            <a:spLocks noGrp="1"/>
          </p:cNvSpPr>
          <p:nvPr>
            <p:ph type="subTitle" idx="1"/>
          </p:nvPr>
        </p:nvSpPr>
        <p:spPr>
          <a:xfrm>
            <a:off x="507907" y="1178263"/>
            <a:ext cx="11158132" cy="1064419"/>
          </a:xfrm>
        </p:spPr>
        <p:txBody>
          <a:bodyPr/>
          <a:lstStyle/>
          <a:p>
            <a:pPr algn="l">
              <a:lnSpc>
                <a:spcPct val="114999"/>
              </a:lnSpc>
            </a:pPr>
            <a:r>
              <a:rPr lang="en-US" sz="1600"/>
              <a:t>  Source code: https://github.com/HuaweiSmartBin/smart-bin-app</a:t>
            </a:r>
            <a:endParaRPr lang="en-US"/>
          </a:p>
          <a:p>
            <a:pPr algn="l">
              <a:lnSpc>
                <a:spcPct val="114999"/>
              </a:lnSpc>
            </a:pPr>
            <a:endParaRPr lang="en-US" sz="1600"/>
          </a:p>
          <a:p>
            <a:pPr algn="l">
              <a:lnSpc>
                <a:spcPct val="114999"/>
              </a:lnSpc>
            </a:pPr>
            <a:r>
              <a:rPr lang="en-US" sz="1600"/>
              <a:t>  Our mobile application is designed with a user-centric approach to facilitate efficient and convenient waste management. The app features a comprehensive home page that incorporates a map displaying the nearest recycling bins. This is achieved using the Google Maps API, which also marks the locations of all available bins in the area, ensuring users can easily find the closest bin to dispose of their waste. In addition to the home page, the app includes several other key functionalities:</a:t>
            </a:r>
            <a:endParaRPr lang="en-US" sz="1850"/>
          </a:p>
          <a:p>
            <a:pPr marL="285750" indent="-285750" algn="l">
              <a:lnSpc>
                <a:spcPct val="114999"/>
              </a:lnSpc>
              <a:buFont typeface="Arial"/>
              <a:buChar char="•"/>
            </a:pPr>
            <a:r>
              <a:rPr lang="en-US" sz="1600" b="1"/>
              <a:t>Scan Function:</a:t>
            </a:r>
            <a:r>
              <a:rPr lang="en-US" sz="1600"/>
              <a:t> Accessible through a dedicated tab, this feature integrates the device's camera for capturing images of waste items. The captured images are then processed through a classification function, leveraging machine learning to accurately identify the type of waste. Detailed information about this classification function is provided in the subsequent page focusing on our machine learning implementation.</a:t>
            </a:r>
          </a:p>
          <a:p>
            <a:pPr marL="285750" indent="-285750" algn="l">
              <a:lnSpc>
                <a:spcPct val="114999"/>
              </a:lnSpc>
              <a:buFont typeface="Arial"/>
              <a:buChar char="•"/>
            </a:pPr>
            <a:r>
              <a:rPr lang="en-US" sz="1600" b="1"/>
              <a:t>Online Store:</a:t>
            </a:r>
            <a:r>
              <a:rPr lang="en-US" sz="1600"/>
              <a:t> This page allows users to accumulate rewards each time they dispose of waste correctly. These rewards can be redeemed in the online store, encouraging responsible waste disposal habits.</a:t>
            </a:r>
          </a:p>
          <a:p>
            <a:pPr marL="285750" indent="-285750" algn="l">
              <a:lnSpc>
                <a:spcPct val="114999"/>
              </a:lnSpc>
              <a:buFont typeface="Arial"/>
              <a:buChar char="•"/>
            </a:pPr>
            <a:r>
              <a:rPr lang="en-US" sz="1600" b="1"/>
              <a:t>Personal Account Page:</a:t>
            </a:r>
            <a:r>
              <a:rPr lang="en-US" sz="1600"/>
              <a:t> This section of the app stores personal user information and provides options for users to update their details. It ensures a personalized experience and keeps track of individual waste disposal activities and rewards.</a:t>
            </a:r>
          </a:p>
          <a:p>
            <a:pPr indent="0" algn="l">
              <a:lnSpc>
                <a:spcPct val="114999"/>
              </a:lnSpc>
            </a:pPr>
            <a:r>
              <a:rPr lang="en-US" sz="1600"/>
              <a:t>Overall, our mobile app not only simplifies the process of locating and using recycling bins but also incentivizes users to participate actively in waste management through rewards and personalized tracking.</a:t>
            </a:r>
          </a:p>
          <a:p>
            <a:pPr algn="l">
              <a:lnSpc>
                <a:spcPct val="114999"/>
              </a:lnSpc>
            </a:pPr>
            <a:endParaRPr lang="en-US" sz="1600"/>
          </a:p>
        </p:txBody>
      </p:sp>
    </p:spTree>
    <p:extLst>
      <p:ext uri="{BB962C8B-B14F-4D97-AF65-F5344CB8AC3E}">
        <p14:creationId xmlns:p14="http://schemas.microsoft.com/office/powerpoint/2010/main" val="3939146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9DAA-AD00-115E-EE7F-DF84F3897F9F}"/>
              </a:ext>
            </a:extLst>
          </p:cNvPr>
          <p:cNvSpPr>
            <a:spLocks noGrp="1"/>
          </p:cNvSpPr>
          <p:nvPr>
            <p:ph type="title"/>
          </p:nvPr>
        </p:nvSpPr>
        <p:spPr/>
        <p:txBody>
          <a:bodyPr/>
          <a:lstStyle/>
          <a:p>
            <a:r>
              <a:rPr lang="en-US"/>
              <a:t>Tech Stack</a:t>
            </a:r>
          </a:p>
        </p:txBody>
      </p:sp>
      <p:sp>
        <p:nvSpPr>
          <p:cNvPr id="3" name="Subtitle 2">
            <a:extLst>
              <a:ext uri="{FF2B5EF4-FFF2-40B4-BE49-F238E27FC236}">
                <a16:creationId xmlns:a16="http://schemas.microsoft.com/office/drawing/2014/main" id="{A7F3234E-58F0-A258-49B8-8EF90C421F18}"/>
              </a:ext>
            </a:extLst>
          </p:cNvPr>
          <p:cNvSpPr>
            <a:spLocks noGrp="1"/>
          </p:cNvSpPr>
          <p:nvPr>
            <p:ph type="subTitle" idx="1"/>
          </p:nvPr>
        </p:nvSpPr>
        <p:spPr>
          <a:xfrm>
            <a:off x="1814193" y="2012834"/>
            <a:ext cx="10553371" cy="1112800"/>
          </a:xfrm>
        </p:spPr>
        <p:txBody>
          <a:bodyPr/>
          <a:lstStyle/>
          <a:p>
            <a:pPr marL="285750" indent="-285750" algn="just">
              <a:lnSpc>
                <a:spcPct val="114999"/>
              </a:lnSpc>
              <a:buFont typeface="Arial"/>
              <a:buChar char="•"/>
            </a:pPr>
            <a:r>
              <a:rPr lang="en-US" sz="1850" b="1"/>
              <a:t>Flutter</a:t>
            </a:r>
            <a:endParaRPr lang="en-US"/>
          </a:p>
          <a:p>
            <a:pPr marL="285750" indent="-285750" algn="just">
              <a:lnSpc>
                <a:spcPct val="114999"/>
              </a:lnSpc>
              <a:buFont typeface="Arial"/>
              <a:buChar char="•"/>
            </a:pPr>
            <a:r>
              <a:rPr lang="en-US" sz="1850" b="1"/>
              <a:t>Dart</a:t>
            </a:r>
            <a:endParaRPr lang="en-US"/>
          </a:p>
          <a:p>
            <a:pPr marL="285750" indent="-285750" algn="just">
              <a:lnSpc>
                <a:spcPct val="114999"/>
              </a:lnSpc>
              <a:buFont typeface="Arial"/>
              <a:buChar char="•"/>
            </a:pPr>
            <a:r>
              <a:rPr lang="en-US" sz="1850" b="1"/>
              <a:t>Google Maps API</a:t>
            </a:r>
            <a:endParaRPr lang="en-US" sz="1850"/>
          </a:p>
          <a:p>
            <a:pPr marL="285750" indent="-285750" algn="just">
              <a:lnSpc>
                <a:spcPct val="114999"/>
              </a:lnSpc>
              <a:buFont typeface="Arial"/>
              <a:buChar char="•"/>
            </a:pPr>
            <a:r>
              <a:rPr lang="en-US" sz="1850" b="1"/>
              <a:t>TensorFlow Lite</a:t>
            </a:r>
            <a:endParaRPr lang="en-US"/>
          </a:p>
          <a:p>
            <a:pPr marL="285750" indent="-285750" algn="just">
              <a:lnSpc>
                <a:spcPct val="114999"/>
              </a:lnSpc>
              <a:buFont typeface="Arial"/>
              <a:buChar char="•"/>
            </a:pPr>
            <a:r>
              <a:rPr lang="en-US" sz="1850" b="1"/>
              <a:t>Firebase</a:t>
            </a:r>
            <a:endParaRPr lang="en-US"/>
          </a:p>
          <a:p>
            <a:pPr marL="285750" indent="-285750" algn="just">
              <a:lnSpc>
                <a:spcPct val="114999"/>
              </a:lnSpc>
              <a:buFont typeface="Arial"/>
              <a:buChar char="•"/>
            </a:pPr>
            <a:r>
              <a:rPr lang="en-US" sz="1850" b="1"/>
              <a:t>HTTP Package</a:t>
            </a:r>
            <a:endParaRPr lang="en-US"/>
          </a:p>
          <a:p>
            <a:pPr marL="285750" indent="-285750" algn="just">
              <a:lnSpc>
                <a:spcPct val="114999"/>
              </a:lnSpc>
              <a:buFont typeface="Arial"/>
              <a:buChar char="•"/>
            </a:pPr>
            <a:r>
              <a:rPr lang="en-US" sz="1850" b="1"/>
              <a:t>Render</a:t>
            </a:r>
          </a:p>
          <a:p>
            <a:pPr marL="285750" indent="-285750" algn="just">
              <a:lnSpc>
                <a:spcPct val="114999"/>
              </a:lnSpc>
              <a:buFont typeface="Arial"/>
              <a:buChar char="•"/>
            </a:pPr>
            <a:r>
              <a:rPr lang="en-US" sz="1850" b="1"/>
              <a:t>Firebase</a:t>
            </a:r>
          </a:p>
          <a:p>
            <a:pPr algn="just">
              <a:lnSpc>
                <a:spcPct val="114999"/>
              </a:lnSpc>
            </a:pPr>
            <a:endParaRPr lang="en-US" sz="1850"/>
          </a:p>
        </p:txBody>
      </p:sp>
      <p:pic>
        <p:nvPicPr>
          <p:cNvPr id="11" name="Picture 10" descr="A screenshot of a computer&#10;&#10;Description automatically generated">
            <a:extLst>
              <a:ext uri="{FF2B5EF4-FFF2-40B4-BE49-F238E27FC236}">
                <a16:creationId xmlns:a16="http://schemas.microsoft.com/office/drawing/2014/main" id="{84A595F7-7A7F-AA86-1AD9-A02547C6D592}"/>
              </a:ext>
            </a:extLst>
          </p:cNvPr>
          <p:cNvPicPr>
            <a:picLocks noChangeAspect="1"/>
          </p:cNvPicPr>
          <p:nvPr/>
        </p:nvPicPr>
        <p:blipFill>
          <a:blip r:embed="rId2"/>
          <a:stretch>
            <a:fillRect/>
          </a:stretch>
        </p:blipFill>
        <p:spPr>
          <a:xfrm>
            <a:off x="6087311" y="1378856"/>
            <a:ext cx="4166043" cy="4729239"/>
          </a:xfrm>
          <a:prstGeom prst="rect">
            <a:avLst/>
          </a:prstGeom>
        </p:spPr>
      </p:pic>
    </p:spTree>
    <p:extLst>
      <p:ext uri="{BB962C8B-B14F-4D97-AF65-F5344CB8AC3E}">
        <p14:creationId xmlns:p14="http://schemas.microsoft.com/office/powerpoint/2010/main" val="2479686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9E9C-E3CB-80FA-1C13-5135DDBBB89E}"/>
              </a:ext>
            </a:extLst>
          </p:cNvPr>
          <p:cNvSpPr>
            <a:spLocks noGrp="1"/>
          </p:cNvSpPr>
          <p:nvPr>
            <p:ph type="title"/>
          </p:nvPr>
        </p:nvSpPr>
        <p:spPr/>
        <p:txBody>
          <a:bodyPr/>
          <a:lstStyle/>
          <a:p>
            <a:r>
              <a:rPr lang="en-US" b="1"/>
              <a:t>Machine Learning Model</a:t>
            </a:r>
          </a:p>
        </p:txBody>
      </p:sp>
      <p:sp>
        <p:nvSpPr>
          <p:cNvPr id="3" name="Subtitle 2">
            <a:extLst>
              <a:ext uri="{FF2B5EF4-FFF2-40B4-BE49-F238E27FC236}">
                <a16:creationId xmlns:a16="http://schemas.microsoft.com/office/drawing/2014/main" id="{633A1C96-528F-4362-ADAA-978004C0B9A0}"/>
              </a:ext>
            </a:extLst>
          </p:cNvPr>
          <p:cNvSpPr>
            <a:spLocks noGrp="1"/>
          </p:cNvSpPr>
          <p:nvPr>
            <p:ph type="subTitle" idx="1"/>
          </p:nvPr>
        </p:nvSpPr>
        <p:spPr>
          <a:xfrm>
            <a:off x="1052193" y="996835"/>
            <a:ext cx="9234990" cy="1064419"/>
          </a:xfrm>
        </p:spPr>
        <p:txBody>
          <a:bodyPr/>
          <a:lstStyle/>
          <a:p>
            <a:pPr algn="l">
              <a:lnSpc>
                <a:spcPct val="114999"/>
              </a:lnSpc>
            </a:pPr>
            <a:r>
              <a:rPr lang="en-US" sz="1600"/>
              <a:t>Source code of the model: </a:t>
            </a:r>
            <a:r>
              <a:rPr lang="en-US" sz="1600">
                <a:hlinkClick r:id="rId2"/>
              </a:rPr>
              <a:t>https://github.com/HuaweiSmartBin/model-api</a:t>
            </a:r>
            <a:endParaRPr lang="en-US"/>
          </a:p>
          <a:p>
            <a:pPr algn="l">
              <a:lnSpc>
                <a:spcPct val="114999"/>
              </a:lnSpc>
            </a:pPr>
            <a:r>
              <a:rPr lang="en-US" sz="1600"/>
              <a:t>  </a:t>
            </a:r>
            <a:endParaRPr lang="en-US" sz="1850"/>
          </a:p>
          <a:p>
            <a:pPr algn="l">
              <a:lnSpc>
                <a:spcPct val="114999"/>
              </a:lnSpc>
            </a:pPr>
            <a:r>
              <a:rPr lang="en-US" sz="1600"/>
              <a:t>Our machine learning model is a crucial component of our smart waste management application, designed to accurately classify different types of waste using advanced image recognition techniques. Here’s an overview of our model and its deployment:</a:t>
            </a:r>
            <a:endParaRPr lang="en-US" sz="1850"/>
          </a:p>
          <a:p>
            <a:pPr algn="l">
              <a:lnSpc>
                <a:spcPct val="114999"/>
              </a:lnSpc>
            </a:pPr>
            <a:r>
              <a:rPr lang="en-US" sz="1850"/>
              <a:t>Training the Model</a:t>
            </a:r>
          </a:p>
          <a:p>
            <a:pPr marL="285750" indent="-285750" algn="l">
              <a:lnSpc>
                <a:spcPct val="114999"/>
              </a:lnSpc>
              <a:buFont typeface="Arial"/>
              <a:buChar char="•"/>
            </a:pPr>
            <a:r>
              <a:rPr lang="en-US" sz="1600" b="1"/>
              <a:t>Dataset:</a:t>
            </a:r>
            <a:r>
              <a:rPr lang="en-US" sz="1600"/>
              <a:t> Our model is trained on a carefully curated dataset consisting of 3000 sample images of rubbish. These images cover a diverse range of waste categories to ensure the model's robustness and accuracy.</a:t>
            </a:r>
            <a:endParaRPr lang="en-US"/>
          </a:p>
          <a:p>
            <a:pPr marL="285750" indent="-285750" algn="l">
              <a:lnSpc>
                <a:spcPct val="114999"/>
              </a:lnSpc>
              <a:buFont typeface="Arial"/>
              <a:buChar char="•"/>
            </a:pPr>
            <a:r>
              <a:rPr lang="en-US" sz="1600" b="1"/>
              <a:t>Categories:</a:t>
            </a:r>
            <a:r>
              <a:rPr lang="en-US" sz="1600"/>
              <a:t> The dataset includes six different waste categories:</a:t>
            </a:r>
            <a:endParaRPr lang="en-US"/>
          </a:p>
          <a:p>
            <a:pPr marL="1200150" lvl="1" indent="-285750" algn="l">
              <a:lnSpc>
                <a:spcPct val="114999"/>
              </a:lnSpc>
              <a:buFont typeface="Arial"/>
              <a:buChar char="•"/>
            </a:pPr>
            <a:r>
              <a:rPr lang="en-US" sz="1600"/>
              <a:t>Paper</a:t>
            </a:r>
            <a:endParaRPr lang="en-US"/>
          </a:p>
          <a:p>
            <a:pPr marL="1200150" lvl="1" indent="-285750" algn="l">
              <a:lnSpc>
                <a:spcPct val="114999"/>
              </a:lnSpc>
              <a:buFont typeface="Arial"/>
              <a:buChar char="•"/>
            </a:pPr>
            <a:r>
              <a:rPr lang="en-US" sz="1600"/>
              <a:t>Plastic</a:t>
            </a:r>
            <a:endParaRPr lang="en-US"/>
          </a:p>
          <a:p>
            <a:pPr marL="1200150" lvl="1" indent="-285750" algn="l">
              <a:lnSpc>
                <a:spcPct val="114999"/>
              </a:lnSpc>
              <a:buFont typeface="Arial"/>
              <a:buChar char="•"/>
            </a:pPr>
            <a:r>
              <a:rPr lang="en-US" sz="1600"/>
              <a:t>Glass</a:t>
            </a:r>
            <a:endParaRPr lang="en-US"/>
          </a:p>
          <a:p>
            <a:pPr marL="1200150" lvl="1" indent="-285750" algn="l">
              <a:lnSpc>
                <a:spcPct val="114999"/>
              </a:lnSpc>
              <a:buFont typeface="Arial"/>
              <a:buChar char="•"/>
            </a:pPr>
            <a:r>
              <a:rPr lang="en-US" sz="1600"/>
              <a:t>Metal</a:t>
            </a:r>
            <a:endParaRPr lang="en-US"/>
          </a:p>
          <a:p>
            <a:pPr marL="1200150" lvl="1" indent="-285750" algn="l">
              <a:lnSpc>
                <a:spcPct val="114999"/>
              </a:lnSpc>
              <a:buFont typeface="Arial"/>
              <a:buChar char="•"/>
            </a:pPr>
            <a:r>
              <a:rPr lang="en-US" sz="1600"/>
              <a:t>E-waste</a:t>
            </a:r>
            <a:endParaRPr lang="en-US"/>
          </a:p>
          <a:p>
            <a:pPr marL="1200150" lvl="1" indent="-285750" algn="l">
              <a:lnSpc>
                <a:spcPct val="114999"/>
              </a:lnSpc>
              <a:buFont typeface="Arial"/>
              <a:buChar char="•"/>
            </a:pPr>
            <a:r>
              <a:rPr lang="en-US" sz="1600"/>
              <a:t>Organic</a:t>
            </a:r>
            <a:endParaRPr lang="en-US"/>
          </a:p>
          <a:p>
            <a:pPr marL="285750" indent="-285750" algn="l">
              <a:lnSpc>
                <a:spcPct val="114999"/>
              </a:lnSpc>
              <a:buFont typeface="Arial"/>
              <a:buChar char="•"/>
            </a:pPr>
            <a:endParaRPr lang="en-US" sz="1600"/>
          </a:p>
          <a:p>
            <a:pPr algn="l">
              <a:lnSpc>
                <a:spcPct val="114999"/>
              </a:lnSpc>
            </a:pPr>
            <a:endParaRPr lang="en-US" sz="1600"/>
          </a:p>
        </p:txBody>
      </p:sp>
      <p:pic>
        <p:nvPicPr>
          <p:cNvPr id="5" name="Picture 4" descr="A collage of plastic bottles&#10;&#10;Description automatically generated">
            <a:extLst>
              <a:ext uri="{FF2B5EF4-FFF2-40B4-BE49-F238E27FC236}">
                <a16:creationId xmlns:a16="http://schemas.microsoft.com/office/drawing/2014/main" id="{212C9749-9C6F-5986-CF66-975772A790ED}"/>
              </a:ext>
            </a:extLst>
          </p:cNvPr>
          <p:cNvPicPr>
            <a:picLocks noChangeAspect="1"/>
          </p:cNvPicPr>
          <p:nvPr/>
        </p:nvPicPr>
        <p:blipFill>
          <a:blip r:embed="rId3"/>
          <a:stretch>
            <a:fillRect/>
          </a:stretch>
        </p:blipFill>
        <p:spPr>
          <a:xfrm>
            <a:off x="6095998" y="3817301"/>
            <a:ext cx="4644573" cy="2307681"/>
          </a:xfrm>
          <a:prstGeom prst="rect">
            <a:avLst/>
          </a:prstGeom>
        </p:spPr>
      </p:pic>
    </p:spTree>
    <p:extLst>
      <p:ext uri="{BB962C8B-B14F-4D97-AF65-F5344CB8AC3E}">
        <p14:creationId xmlns:p14="http://schemas.microsoft.com/office/powerpoint/2010/main" val="152791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3A1C96-528F-4362-ADAA-978004C0B9A0}"/>
              </a:ext>
            </a:extLst>
          </p:cNvPr>
          <p:cNvSpPr>
            <a:spLocks noGrp="1"/>
          </p:cNvSpPr>
          <p:nvPr>
            <p:ph type="subTitle" idx="1"/>
          </p:nvPr>
        </p:nvSpPr>
        <p:spPr>
          <a:xfrm>
            <a:off x="435336" y="464644"/>
            <a:ext cx="11315370" cy="1064419"/>
          </a:xfrm>
        </p:spPr>
        <p:txBody>
          <a:bodyPr/>
          <a:lstStyle/>
          <a:p>
            <a:pPr marL="285750" indent="-285750" algn="l">
              <a:lnSpc>
                <a:spcPct val="114999"/>
              </a:lnSpc>
              <a:buFont typeface="Arial"/>
              <a:buChar char="•"/>
            </a:pPr>
            <a:r>
              <a:rPr lang="en-US" sz="1600" b="1"/>
              <a:t>Model Architecture:</a:t>
            </a:r>
            <a:r>
              <a:rPr lang="en-US" sz="1600"/>
              <a:t> We utilize TensorFlow, an open-source machine learning framework, to develop our image classification model. TensorFlow provides the tools and flexibility needed to create a high-performing model tailored to our specific requirements.</a:t>
            </a:r>
            <a:endParaRPr lang="en-US"/>
          </a:p>
          <a:p>
            <a:pPr indent="0" algn="l">
              <a:lnSpc>
                <a:spcPct val="114999"/>
              </a:lnSpc>
            </a:pPr>
            <a:r>
              <a:rPr lang="en-US" sz="1850"/>
              <a:t>TensorFlow Lite Conversion</a:t>
            </a:r>
          </a:p>
          <a:p>
            <a:pPr marL="285750" indent="-285750" algn="l">
              <a:lnSpc>
                <a:spcPct val="114999"/>
              </a:lnSpc>
              <a:buFont typeface="Arial"/>
              <a:buChar char="•"/>
            </a:pPr>
            <a:r>
              <a:rPr lang="en-US" sz="1600" b="1"/>
              <a:t>Optimization:</a:t>
            </a:r>
            <a:r>
              <a:rPr lang="en-US" sz="1600"/>
              <a:t> To enable efficient inference on mobile devices, we convert our TensorFlow model to TensorFlow Lite (</a:t>
            </a:r>
            <a:r>
              <a:rPr lang="en-US" sz="1600" err="1"/>
              <a:t>TFLite</a:t>
            </a:r>
            <a:r>
              <a:rPr lang="en-US" sz="1600"/>
              <a:t>). TensorFlow Lite is a lightweight solution for mobile and embedded devices that allows us to run our model with low latency and minimal resource usage.</a:t>
            </a:r>
            <a:endParaRPr lang="en-US"/>
          </a:p>
          <a:p>
            <a:pPr marL="285750" indent="-285750" algn="l">
              <a:lnSpc>
                <a:spcPct val="114999"/>
              </a:lnSpc>
              <a:buFont typeface="Arial"/>
              <a:buChar char="•"/>
            </a:pPr>
            <a:r>
              <a:rPr lang="en-US" sz="1600" b="1"/>
              <a:t>Deployment:</a:t>
            </a:r>
            <a:r>
              <a:rPr lang="en-US" sz="1600"/>
              <a:t> The converted TensorFlow Lite model is then deployed on Render, a cloud platform that provides scalable and reliable hosting solutions. This setup allows our mobile application to send captured images to the server, where the model processes them and returns the classification results.</a:t>
            </a:r>
            <a:endParaRPr lang="en-US"/>
          </a:p>
          <a:p>
            <a:pPr indent="0" algn="l">
              <a:lnSpc>
                <a:spcPct val="114999"/>
              </a:lnSpc>
            </a:pPr>
            <a:r>
              <a:rPr lang="en-US" sz="1850"/>
              <a:t>Classification Process</a:t>
            </a:r>
          </a:p>
          <a:p>
            <a:pPr marL="285750" indent="-285750" algn="l">
              <a:lnSpc>
                <a:spcPct val="114999"/>
              </a:lnSpc>
              <a:buFont typeface="Arial"/>
              <a:buChar char="•"/>
            </a:pPr>
            <a:r>
              <a:rPr lang="en-US" sz="1600" b="1"/>
              <a:t>Image Capture:</a:t>
            </a:r>
            <a:r>
              <a:rPr lang="en-US" sz="1600"/>
              <a:t> Users capture images of waste items using the camera feature integrated into our mobile application.</a:t>
            </a:r>
            <a:endParaRPr lang="en-US"/>
          </a:p>
          <a:p>
            <a:pPr marL="285750" indent="-285750" algn="l">
              <a:lnSpc>
                <a:spcPct val="114999"/>
              </a:lnSpc>
              <a:buFont typeface="Arial"/>
              <a:buChar char="•"/>
            </a:pPr>
            <a:r>
              <a:rPr lang="en-US" sz="1600" b="1"/>
              <a:t>Image Processing:</a:t>
            </a:r>
            <a:r>
              <a:rPr lang="en-US" sz="1600"/>
              <a:t> The captured image is sent to our server where the TensorFlow Lite model is hosted. The model processes the image and classifies it into one of the six predefined categories: paper, plastic, glass, metal, e-waste, or organic.</a:t>
            </a:r>
            <a:endParaRPr lang="en-US"/>
          </a:p>
          <a:p>
            <a:pPr marL="285750" indent="-285750" algn="l">
              <a:lnSpc>
                <a:spcPct val="114999"/>
              </a:lnSpc>
              <a:buFont typeface="Arial"/>
              <a:buChar char="•"/>
            </a:pPr>
            <a:r>
              <a:rPr lang="en-US" sz="1600" b="1"/>
              <a:t>Confidence Level:</a:t>
            </a:r>
            <a:r>
              <a:rPr lang="en-US" sz="1600"/>
              <a:t> The model outputs the highest confidence level category for the given image. If the confidence level exceeds a threshold of 0.85, the classification result is considered valid and displayed to the user.</a:t>
            </a:r>
            <a:endParaRPr lang="en-US"/>
          </a:p>
          <a:p>
            <a:pPr marL="285750" indent="-285750" algn="l">
              <a:lnSpc>
                <a:spcPct val="114999"/>
              </a:lnSpc>
              <a:buFont typeface="Arial"/>
              <a:buChar char="•"/>
            </a:pPr>
            <a:r>
              <a:rPr lang="en-US" sz="1600" b="1"/>
              <a:t>Retake Request:</a:t>
            </a:r>
            <a:r>
              <a:rPr lang="en-US" sz="1600"/>
              <a:t> If the confidence level is below 0.85, the application prompts the user to retake the photo to ensure better accuracy. This threshold ensures that only high-confidence classifications are accepted, minimizing errors and improving the overall reliability of the system.</a:t>
            </a:r>
            <a:endParaRPr lang="en-US"/>
          </a:p>
        </p:txBody>
      </p:sp>
      <p:sp>
        <p:nvSpPr>
          <p:cNvPr id="6" name="Title 5">
            <a:extLst>
              <a:ext uri="{FF2B5EF4-FFF2-40B4-BE49-F238E27FC236}">
                <a16:creationId xmlns:a16="http://schemas.microsoft.com/office/drawing/2014/main" id="{48039879-235C-C005-32B0-5522EF7962B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77359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BF97-1933-62F3-572D-90BDA755F803}"/>
              </a:ext>
            </a:extLst>
          </p:cNvPr>
          <p:cNvSpPr>
            <a:spLocks noGrp="1"/>
          </p:cNvSpPr>
          <p:nvPr>
            <p:ph type="title"/>
          </p:nvPr>
        </p:nvSpPr>
        <p:spPr>
          <a:xfrm>
            <a:off x="950800" y="331677"/>
            <a:ext cx="10290400" cy="763600"/>
          </a:xfrm>
        </p:spPr>
        <p:txBody>
          <a:bodyPr/>
          <a:lstStyle/>
          <a:p>
            <a:r>
              <a:rPr lang="en-US" b="1"/>
              <a:t>User Interface</a:t>
            </a:r>
          </a:p>
        </p:txBody>
      </p:sp>
      <p:sp>
        <p:nvSpPr>
          <p:cNvPr id="3" name="Subtitle 2">
            <a:extLst>
              <a:ext uri="{FF2B5EF4-FFF2-40B4-BE49-F238E27FC236}">
                <a16:creationId xmlns:a16="http://schemas.microsoft.com/office/drawing/2014/main" id="{0D572413-4644-D6F2-CE03-CB1D5D05DC00}"/>
              </a:ext>
            </a:extLst>
          </p:cNvPr>
          <p:cNvSpPr>
            <a:spLocks noGrp="1"/>
          </p:cNvSpPr>
          <p:nvPr>
            <p:ph type="subTitle" idx="1"/>
          </p:nvPr>
        </p:nvSpPr>
        <p:spPr>
          <a:xfrm>
            <a:off x="1240469" y="4537543"/>
            <a:ext cx="4126007" cy="1903554"/>
          </a:xfrm>
        </p:spPr>
        <p:txBody>
          <a:bodyPr/>
          <a:lstStyle/>
          <a:p>
            <a:pPr algn="ctr"/>
            <a:r>
              <a:rPr lang="en-US" sz="1600" b="1"/>
              <a:t>Home Screen</a:t>
            </a:r>
          </a:p>
          <a:p>
            <a:pPr algn="just">
              <a:lnSpc>
                <a:spcPct val="114999"/>
              </a:lnSpc>
            </a:pPr>
            <a:r>
              <a:rPr lang="en-US" sz="1200"/>
              <a:t>This page features a Google Maps widget that helps users </a:t>
            </a:r>
          </a:p>
          <a:p>
            <a:pPr algn="just">
              <a:lnSpc>
                <a:spcPct val="114999"/>
              </a:lnSpc>
            </a:pPr>
            <a:r>
              <a:rPr lang="en-US" sz="1200"/>
              <a:t>locate the nearest smart bin. Additionally, it includes widgets</a:t>
            </a:r>
            <a:endParaRPr lang="en-US"/>
          </a:p>
          <a:p>
            <a:pPr algn="just">
              <a:lnSpc>
                <a:spcPct val="114999"/>
              </a:lnSpc>
            </a:pPr>
            <a:r>
              <a:rPr lang="en-US" sz="1200"/>
              <a:t>that display the distance to each smart, as well as their current</a:t>
            </a:r>
            <a:endParaRPr lang="en-US" sz="1850"/>
          </a:p>
          <a:p>
            <a:pPr algn="just">
              <a:lnSpc>
                <a:spcPct val="114999"/>
              </a:lnSpc>
            </a:pPr>
            <a:r>
              <a:rPr lang="en-US" sz="1200"/>
              <a:t>capacity</a:t>
            </a:r>
            <a:endParaRPr lang="en-US" sz="1850"/>
          </a:p>
        </p:txBody>
      </p:sp>
      <p:sp>
        <p:nvSpPr>
          <p:cNvPr id="7" name="Subtitle 6">
            <a:extLst>
              <a:ext uri="{FF2B5EF4-FFF2-40B4-BE49-F238E27FC236}">
                <a16:creationId xmlns:a16="http://schemas.microsoft.com/office/drawing/2014/main" id="{A6A54609-D920-18DD-8791-70D17233CA37}"/>
              </a:ext>
            </a:extLst>
          </p:cNvPr>
          <p:cNvSpPr>
            <a:spLocks noGrp="1"/>
          </p:cNvSpPr>
          <p:nvPr>
            <p:ph type="subTitle" idx="5"/>
          </p:nvPr>
        </p:nvSpPr>
        <p:spPr>
          <a:xfrm>
            <a:off x="6092250" y="4537543"/>
            <a:ext cx="4801743" cy="1443478"/>
          </a:xfrm>
        </p:spPr>
        <p:txBody>
          <a:bodyPr/>
          <a:lstStyle/>
          <a:p>
            <a:pPr algn="ctr"/>
            <a:r>
              <a:rPr lang="en-US" sz="1600" b="1"/>
              <a:t>Camera Page</a:t>
            </a:r>
            <a:endParaRPr lang="en-US"/>
          </a:p>
          <a:p>
            <a:pPr algn="just">
              <a:lnSpc>
                <a:spcPct val="114999"/>
              </a:lnSpc>
            </a:pPr>
            <a:r>
              <a:rPr lang="en-US" sz="1200"/>
              <a:t>The Camera page utilizes a machine learning model to identify objects that users intend to dispose of in the smart bin. Users are prompted to take a picture of the object. Once the identification is complete, they can use the 'Add to Bin' button to register the object.</a:t>
            </a:r>
          </a:p>
        </p:txBody>
      </p:sp>
      <p:pic>
        <p:nvPicPr>
          <p:cNvPr id="13" name="Picture 12" descr="A screenshot of a computer&#10;&#10;Description automatically generated">
            <a:extLst>
              <a:ext uri="{FF2B5EF4-FFF2-40B4-BE49-F238E27FC236}">
                <a16:creationId xmlns:a16="http://schemas.microsoft.com/office/drawing/2014/main" id="{F9626F16-75D2-51F5-A4E3-CCBD9BC0C1C0}"/>
              </a:ext>
            </a:extLst>
          </p:cNvPr>
          <p:cNvPicPr>
            <a:picLocks noChangeAspect="1"/>
          </p:cNvPicPr>
          <p:nvPr/>
        </p:nvPicPr>
        <p:blipFill>
          <a:blip r:embed="rId2"/>
          <a:stretch>
            <a:fillRect/>
          </a:stretch>
        </p:blipFill>
        <p:spPr>
          <a:xfrm>
            <a:off x="948904" y="1718485"/>
            <a:ext cx="4830795" cy="2759674"/>
          </a:xfrm>
          <a:prstGeom prst="rect">
            <a:avLst/>
          </a:prstGeom>
        </p:spPr>
      </p:pic>
      <p:pic>
        <p:nvPicPr>
          <p:cNvPr id="14" name="Picture 13" descr="A door in a room&#10;&#10;Description automatically generated">
            <a:extLst>
              <a:ext uri="{FF2B5EF4-FFF2-40B4-BE49-F238E27FC236}">
                <a16:creationId xmlns:a16="http://schemas.microsoft.com/office/drawing/2014/main" id="{BEC60C36-1FBC-3395-5FD2-B7DFAECAA9DD}"/>
              </a:ext>
            </a:extLst>
          </p:cNvPr>
          <p:cNvPicPr>
            <a:picLocks noChangeAspect="1"/>
          </p:cNvPicPr>
          <p:nvPr/>
        </p:nvPicPr>
        <p:blipFill>
          <a:blip r:embed="rId3"/>
          <a:stretch>
            <a:fillRect/>
          </a:stretch>
        </p:blipFill>
        <p:spPr>
          <a:xfrm>
            <a:off x="6024112" y="1719303"/>
            <a:ext cx="4988945" cy="2772414"/>
          </a:xfrm>
          <a:prstGeom prst="rect">
            <a:avLst/>
          </a:prstGeom>
        </p:spPr>
      </p:pic>
    </p:spTree>
    <p:extLst>
      <p:ext uri="{BB962C8B-B14F-4D97-AF65-F5344CB8AC3E}">
        <p14:creationId xmlns:p14="http://schemas.microsoft.com/office/powerpoint/2010/main" val="1014439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11C4-947A-DABB-6727-3C113A1EE54A}"/>
              </a:ext>
            </a:extLst>
          </p:cNvPr>
          <p:cNvSpPr>
            <a:spLocks noGrp="1"/>
          </p:cNvSpPr>
          <p:nvPr>
            <p:ph type="title"/>
          </p:nvPr>
        </p:nvSpPr>
        <p:spPr/>
        <p:txBody>
          <a:bodyPr/>
          <a:lstStyle/>
          <a:p>
            <a:r>
              <a:rPr lang="en-US" b="1"/>
              <a:t>Social Value</a:t>
            </a:r>
          </a:p>
        </p:txBody>
      </p:sp>
      <p:sp>
        <p:nvSpPr>
          <p:cNvPr id="3" name="Text Placeholder 2">
            <a:extLst>
              <a:ext uri="{FF2B5EF4-FFF2-40B4-BE49-F238E27FC236}">
                <a16:creationId xmlns:a16="http://schemas.microsoft.com/office/drawing/2014/main" id="{B62A2E95-155D-F2D1-8FD8-598DFA4FC4AA}"/>
              </a:ext>
            </a:extLst>
          </p:cNvPr>
          <p:cNvSpPr>
            <a:spLocks noGrp="1"/>
          </p:cNvSpPr>
          <p:nvPr>
            <p:ph type="body" idx="1"/>
          </p:nvPr>
        </p:nvSpPr>
        <p:spPr/>
        <p:txBody>
          <a:bodyPr/>
          <a:lstStyle/>
          <a:p>
            <a:r>
              <a:rPr lang="en-SG"/>
              <a:t>By making recycling easy, fun, and informative, it encourages individuals to adopt more sustainable waste management practices. </a:t>
            </a:r>
          </a:p>
          <a:p>
            <a:pPr marL="186262" indent="0">
              <a:buNone/>
            </a:pPr>
            <a:endParaRPr lang="en-SG"/>
          </a:p>
          <a:p>
            <a:r>
              <a:rPr lang="en-SG"/>
              <a:t>Educational components, such as the mobile app, inform users about proper recycling practices, thereby increasing public knowledge about waste segregation and environmental conservation. </a:t>
            </a:r>
          </a:p>
          <a:p>
            <a:pPr marL="186262" indent="0">
              <a:buNone/>
            </a:pPr>
            <a:endParaRPr lang="en-SG"/>
          </a:p>
          <a:p>
            <a:r>
              <a:rPr lang="en-SG"/>
              <a:t>Incorporating gamification elements, such as rewards for consistent recycling, this will attract people especially younger generation to recycle more often. </a:t>
            </a:r>
          </a:p>
          <a:p>
            <a:pPr marL="186262" indent="0">
              <a:buNone/>
            </a:pPr>
            <a:endParaRPr lang="en-SG"/>
          </a:p>
          <a:p>
            <a:r>
              <a:rPr lang="en-SG"/>
              <a:t>By reducing the strain on Singapore's only landfill and mitigating the need for additional waste disposal sites, the project supports the long-term health and well-being of the population.</a:t>
            </a:r>
            <a:endParaRPr lang="en-US"/>
          </a:p>
        </p:txBody>
      </p:sp>
    </p:spTree>
    <p:extLst>
      <p:ext uri="{BB962C8B-B14F-4D97-AF65-F5344CB8AC3E}">
        <p14:creationId xmlns:p14="http://schemas.microsoft.com/office/powerpoint/2010/main" val="283441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D70A3F-9B63-46E7-7A9B-B8B9453239BD}"/>
              </a:ext>
            </a:extLst>
          </p:cNvPr>
          <p:cNvSpPr>
            <a:spLocks noGrp="1"/>
          </p:cNvSpPr>
          <p:nvPr>
            <p:ph type="title" idx="2"/>
          </p:nvPr>
        </p:nvSpPr>
        <p:spPr>
          <a:xfrm>
            <a:off x="328563" y="312159"/>
            <a:ext cx="4908454" cy="1137357"/>
          </a:xfrm>
        </p:spPr>
        <p:txBody>
          <a:bodyPr/>
          <a:lstStyle/>
          <a:p>
            <a:r>
              <a:rPr lang="en-US"/>
              <a:t>Overview</a:t>
            </a:r>
          </a:p>
        </p:txBody>
      </p:sp>
      <p:graphicFrame>
        <p:nvGraphicFramePr>
          <p:cNvPr id="6" name="Table 5">
            <a:extLst>
              <a:ext uri="{FF2B5EF4-FFF2-40B4-BE49-F238E27FC236}">
                <a16:creationId xmlns:a16="http://schemas.microsoft.com/office/drawing/2014/main" id="{CD254845-A47A-1D31-736B-49132FBB4F68}"/>
              </a:ext>
            </a:extLst>
          </p:cNvPr>
          <p:cNvGraphicFramePr>
            <a:graphicFrameLocks noGrp="1"/>
          </p:cNvGraphicFramePr>
          <p:nvPr>
            <p:extLst>
              <p:ext uri="{D42A27DB-BD31-4B8C-83A1-F6EECF244321}">
                <p14:modId xmlns:p14="http://schemas.microsoft.com/office/powerpoint/2010/main" val="2987225993"/>
              </p:ext>
            </p:extLst>
          </p:nvPr>
        </p:nvGraphicFramePr>
        <p:xfrm>
          <a:off x="875145" y="1974678"/>
          <a:ext cx="10450787" cy="4653678"/>
        </p:xfrm>
        <a:graphic>
          <a:graphicData uri="http://schemas.openxmlformats.org/drawingml/2006/table">
            <a:tbl>
              <a:tblPr bandRow="1">
                <a:tableStyleId>{5C22544A-7EE6-4342-B048-85BDC9FD1C3A}</a:tableStyleId>
              </a:tblPr>
              <a:tblGrid>
                <a:gridCol w="2402045">
                  <a:extLst>
                    <a:ext uri="{9D8B030D-6E8A-4147-A177-3AD203B41FA5}">
                      <a16:colId xmlns:a16="http://schemas.microsoft.com/office/drawing/2014/main" val="1515188070"/>
                    </a:ext>
                  </a:extLst>
                </a:gridCol>
                <a:gridCol w="8048742">
                  <a:extLst>
                    <a:ext uri="{9D8B030D-6E8A-4147-A177-3AD203B41FA5}">
                      <a16:colId xmlns:a16="http://schemas.microsoft.com/office/drawing/2014/main" val="445982595"/>
                    </a:ext>
                  </a:extLst>
                </a:gridCol>
              </a:tblGrid>
              <a:tr h="326125">
                <a:tc>
                  <a:txBody>
                    <a:bodyPr/>
                    <a:lstStyle/>
                    <a:p>
                      <a:pPr marL="0" algn="ctr" rtl="0" fontAlgn="t" latinLnBrk="0">
                        <a:spcBef>
                          <a:spcPts val="0"/>
                        </a:spcBef>
                        <a:spcAft>
                          <a:spcPts val="0"/>
                        </a:spcAft>
                      </a:pPr>
                      <a:r>
                        <a:rPr lang="en-US" sz="2000">
                          <a:effectLst/>
                          <a:latin typeface="Arial"/>
                        </a:rPr>
                        <a:t>Project Name</a:t>
                      </a: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accent1"/>
                    </a:solidFill>
                  </a:tcPr>
                </a:tc>
                <a:tc>
                  <a:txBody>
                    <a:bodyPr/>
                    <a:lstStyle/>
                    <a:p>
                      <a:pPr marL="0" algn="ctr" rtl="0" fontAlgn="b" latinLnBrk="0">
                        <a:spcBef>
                          <a:spcPts val="0"/>
                        </a:spcBef>
                        <a:spcAft>
                          <a:spcPts val="0"/>
                        </a:spcAft>
                      </a:pPr>
                      <a:r>
                        <a:rPr lang="en-US" sz="2000" i="1">
                          <a:effectLst/>
                          <a:latin typeface="Arial"/>
                        </a:rPr>
                        <a:t> Smart Bin</a:t>
                      </a:r>
                      <a:endParaRPr lang="en-US" sz="2000">
                        <a:effectLst/>
                        <a:latin typeface="Arial"/>
                      </a:endParaRP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tx2"/>
                    </a:solidFill>
                  </a:tcPr>
                </a:tc>
                <a:extLst>
                  <a:ext uri="{0D108BD9-81ED-4DB2-BD59-A6C34878D82A}">
                    <a16:rowId xmlns:a16="http://schemas.microsoft.com/office/drawing/2014/main" val="2714598169"/>
                  </a:ext>
                </a:extLst>
              </a:tr>
              <a:tr h="326125">
                <a:tc>
                  <a:txBody>
                    <a:bodyPr/>
                    <a:lstStyle/>
                    <a:p>
                      <a:pPr marL="0" algn="ctr" rtl="0" fontAlgn="t" latinLnBrk="0">
                        <a:spcBef>
                          <a:spcPts val="0"/>
                        </a:spcBef>
                        <a:spcAft>
                          <a:spcPts val="0"/>
                        </a:spcAft>
                      </a:pPr>
                      <a:r>
                        <a:rPr lang="en-US" sz="2000">
                          <a:effectLst/>
                          <a:latin typeface="Arial"/>
                        </a:rPr>
                        <a:t>Team Name</a:t>
                      </a: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accent1"/>
                    </a:solidFill>
                  </a:tcPr>
                </a:tc>
                <a:tc>
                  <a:txBody>
                    <a:bodyPr/>
                    <a:lstStyle/>
                    <a:p>
                      <a:pPr marL="0" algn="ctr" rtl="0" fontAlgn="b" latinLnBrk="0">
                        <a:spcBef>
                          <a:spcPts val="0"/>
                        </a:spcBef>
                        <a:spcAft>
                          <a:spcPts val="0"/>
                        </a:spcAft>
                      </a:pPr>
                      <a:r>
                        <a:rPr lang="en-US" sz="2000">
                          <a:effectLst/>
                          <a:latin typeface="Arial"/>
                        </a:rPr>
                        <a:t>Team Odyssey</a:t>
                      </a: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tx2"/>
                    </a:solidFill>
                  </a:tcPr>
                </a:tc>
                <a:extLst>
                  <a:ext uri="{0D108BD9-81ED-4DB2-BD59-A6C34878D82A}">
                    <a16:rowId xmlns:a16="http://schemas.microsoft.com/office/drawing/2014/main" val="2219793727"/>
                  </a:ext>
                </a:extLst>
              </a:tr>
              <a:tr h="326125">
                <a:tc>
                  <a:txBody>
                    <a:bodyPr/>
                    <a:lstStyle/>
                    <a:p>
                      <a:pPr marL="0" algn="ctr" rtl="0" fontAlgn="t" latinLnBrk="0">
                        <a:spcBef>
                          <a:spcPts val="0"/>
                        </a:spcBef>
                        <a:spcAft>
                          <a:spcPts val="0"/>
                        </a:spcAft>
                      </a:pPr>
                      <a:r>
                        <a:rPr lang="en-US" sz="2000">
                          <a:effectLst/>
                          <a:latin typeface="Arial"/>
                        </a:rPr>
                        <a:t>Contacts</a:t>
                      </a: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SG" sz="2000" b="0" i="0" u="none" strike="noStrike" cap="none">
                          <a:solidFill>
                            <a:schemeClr val="dk1"/>
                          </a:solidFill>
                          <a:effectLst/>
                          <a:latin typeface="+mn-lt"/>
                          <a:ea typeface="+mn-ea"/>
                          <a:cs typeface="+mn-cs"/>
                          <a:sym typeface="Arial"/>
                        </a:rPr>
                        <a:t>zhang.yangda16@gmail.com</a:t>
                      </a: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tx2"/>
                    </a:solidFill>
                  </a:tcPr>
                </a:tc>
                <a:extLst>
                  <a:ext uri="{0D108BD9-81ED-4DB2-BD59-A6C34878D82A}">
                    <a16:rowId xmlns:a16="http://schemas.microsoft.com/office/drawing/2014/main" val="220239918"/>
                  </a:ext>
                </a:extLst>
              </a:tr>
              <a:tr h="326125">
                <a:tc>
                  <a:txBody>
                    <a:bodyPr/>
                    <a:lstStyle/>
                    <a:p>
                      <a:pPr marL="0" algn="ctr" rtl="0" fontAlgn="t" latinLnBrk="0">
                        <a:spcBef>
                          <a:spcPts val="0"/>
                        </a:spcBef>
                        <a:spcAft>
                          <a:spcPts val="0"/>
                        </a:spcAft>
                      </a:pPr>
                      <a:r>
                        <a:rPr lang="en-US" sz="2000">
                          <a:effectLst/>
                          <a:latin typeface="Arial"/>
                        </a:rPr>
                        <a:t>Technical Field</a:t>
                      </a: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accent1"/>
                    </a:solidFill>
                  </a:tcPr>
                </a:tc>
                <a:tc>
                  <a:txBody>
                    <a:bodyPr/>
                    <a:lstStyle/>
                    <a:p>
                      <a:pPr marL="0" lvl="0" algn="ctr">
                        <a:spcBef>
                          <a:spcPts val="0"/>
                        </a:spcBef>
                        <a:spcAft>
                          <a:spcPts val="0"/>
                        </a:spcAft>
                        <a:buNone/>
                      </a:pPr>
                      <a:r>
                        <a:rPr lang="en-US" sz="2000" b="0" i="0" u="none" strike="noStrike" noProof="0">
                          <a:effectLst/>
                        </a:rPr>
                        <a:t>Environmental Technology, Smart Systems</a:t>
                      </a:r>
                      <a:endParaRPr lang="en-US" sz="2000"/>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tx2"/>
                    </a:solidFill>
                  </a:tcPr>
                </a:tc>
                <a:extLst>
                  <a:ext uri="{0D108BD9-81ED-4DB2-BD59-A6C34878D82A}">
                    <a16:rowId xmlns:a16="http://schemas.microsoft.com/office/drawing/2014/main" val="3226232264"/>
                  </a:ext>
                </a:extLst>
              </a:tr>
              <a:tr h="574599">
                <a:tc>
                  <a:txBody>
                    <a:bodyPr/>
                    <a:lstStyle/>
                    <a:p>
                      <a:pPr marL="0" algn="ctr" rtl="0" fontAlgn="t" latinLnBrk="0">
                        <a:spcBef>
                          <a:spcPts val="0"/>
                        </a:spcBef>
                        <a:spcAft>
                          <a:spcPts val="0"/>
                        </a:spcAft>
                      </a:pPr>
                      <a:r>
                        <a:rPr lang="en-US" sz="2000">
                          <a:effectLst/>
                          <a:latin typeface="Arial"/>
                        </a:rPr>
                        <a:t>Technologies</a:t>
                      </a: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accent1"/>
                    </a:solidFill>
                  </a:tcPr>
                </a:tc>
                <a:tc>
                  <a:txBody>
                    <a:bodyPr/>
                    <a:lstStyle/>
                    <a:p>
                      <a:pPr marL="0" lvl="0" algn="ctr">
                        <a:spcBef>
                          <a:spcPts val="0"/>
                        </a:spcBef>
                        <a:spcAft>
                          <a:spcPts val="0"/>
                        </a:spcAft>
                        <a:buNone/>
                      </a:pPr>
                      <a:r>
                        <a:rPr lang="en-US" sz="2000" b="0" i="0" u="none" strike="noStrike" noProof="0">
                          <a:effectLst/>
                        </a:rPr>
                        <a:t>IoT (Internet of Things), Camera Recognition, QR Code Scanning, Mobile Application Development, Data Analytics, Machine Learning</a:t>
                      </a:r>
                      <a:endParaRPr lang="en-US" sz="2000"/>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tx2"/>
                    </a:solidFill>
                  </a:tcPr>
                </a:tc>
                <a:extLst>
                  <a:ext uri="{0D108BD9-81ED-4DB2-BD59-A6C34878D82A}">
                    <a16:rowId xmlns:a16="http://schemas.microsoft.com/office/drawing/2014/main" val="3943682939"/>
                  </a:ext>
                </a:extLst>
              </a:tr>
              <a:tr h="326125">
                <a:tc>
                  <a:txBody>
                    <a:bodyPr/>
                    <a:lstStyle/>
                    <a:p>
                      <a:pPr marL="0" algn="ctr" rtl="0" fontAlgn="t" latinLnBrk="0">
                        <a:spcBef>
                          <a:spcPts val="0"/>
                        </a:spcBef>
                        <a:spcAft>
                          <a:spcPts val="0"/>
                        </a:spcAft>
                      </a:pPr>
                      <a:r>
                        <a:rPr lang="en-US" sz="2000">
                          <a:effectLst/>
                          <a:latin typeface="Arial"/>
                        </a:rPr>
                        <a:t>Keywords</a:t>
                      </a: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accent1"/>
                    </a:solidFill>
                  </a:tcPr>
                </a:tc>
                <a:tc>
                  <a:txBody>
                    <a:bodyPr/>
                    <a:lstStyle/>
                    <a:p>
                      <a:pPr marL="0" lvl="0" algn="ctr">
                        <a:spcBef>
                          <a:spcPts val="0"/>
                        </a:spcBef>
                        <a:spcAft>
                          <a:spcPts val="0"/>
                        </a:spcAft>
                        <a:buNone/>
                      </a:pPr>
                      <a:r>
                        <a:rPr lang="en-US" sz="2000" b="0" i="0" u="none" strike="noStrike" noProof="0">
                          <a:effectLst/>
                        </a:rPr>
                        <a:t>Waste Management, Smart Bin, Recycling</a:t>
                      </a:r>
                      <a:endParaRPr lang="en-US" sz="2000"/>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tx2"/>
                    </a:solidFill>
                  </a:tcPr>
                </a:tc>
                <a:extLst>
                  <a:ext uri="{0D108BD9-81ED-4DB2-BD59-A6C34878D82A}">
                    <a16:rowId xmlns:a16="http://schemas.microsoft.com/office/drawing/2014/main" val="1921293529"/>
                  </a:ext>
                </a:extLst>
              </a:tr>
              <a:tr h="1073452">
                <a:tc>
                  <a:txBody>
                    <a:bodyPr/>
                    <a:lstStyle/>
                    <a:p>
                      <a:pPr marL="0" algn="ctr" rtl="0" fontAlgn="t" latinLnBrk="0">
                        <a:spcBef>
                          <a:spcPts val="0"/>
                        </a:spcBef>
                        <a:spcAft>
                          <a:spcPts val="0"/>
                        </a:spcAft>
                      </a:pPr>
                      <a:r>
                        <a:rPr lang="en-US" sz="2000">
                          <a:effectLst/>
                          <a:latin typeface="Arial"/>
                        </a:rPr>
                        <a:t>Applicable Fields</a:t>
                      </a: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accent1"/>
                    </a:solidFill>
                  </a:tcPr>
                </a:tc>
                <a:tc>
                  <a:txBody>
                    <a:bodyPr/>
                    <a:lstStyle/>
                    <a:p>
                      <a:pPr marL="0" lvl="0" algn="ctr">
                        <a:spcBef>
                          <a:spcPts val="0"/>
                        </a:spcBef>
                        <a:spcAft>
                          <a:spcPts val="0"/>
                        </a:spcAft>
                        <a:buNone/>
                      </a:pPr>
                      <a:r>
                        <a:rPr lang="en-US" sz="2000" b="0" i="0" u="none" strike="noStrike" noProof="0">
                          <a:effectLst/>
                        </a:rPr>
                        <a:t>Waste management, Urban Planning, Environmental Conservation, Smart Cities</a:t>
                      </a:r>
                      <a:endParaRPr lang="en-US" sz="2000">
                        <a:effectLst/>
                        <a:latin typeface="Arial"/>
                      </a:endParaRP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tx2"/>
                    </a:solidFill>
                  </a:tcPr>
                </a:tc>
                <a:extLst>
                  <a:ext uri="{0D108BD9-81ED-4DB2-BD59-A6C34878D82A}">
                    <a16:rowId xmlns:a16="http://schemas.microsoft.com/office/drawing/2014/main" val="1722543414"/>
                  </a:ext>
                </a:extLst>
              </a:tr>
              <a:tr h="1330476">
                <a:tc>
                  <a:txBody>
                    <a:bodyPr/>
                    <a:lstStyle/>
                    <a:p>
                      <a:pPr marL="0" algn="ctr" rtl="0" fontAlgn="t" latinLnBrk="0">
                        <a:spcBef>
                          <a:spcPts val="0"/>
                        </a:spcBef>
                        <a:spcAft>
                          <a:spcPts val="0"/>
                        </a:spcAft>
                      </a:pPr>
                      <a:r>
                        <a:rPr lang="en-US" sz="2000">
                          <a:effectLst/>
                          <a:latin typeface="Arial"/>
                        </a:rPr>
                        <a:t>Description (in 500 words)</a:t>
                      </a:r>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accent1"/>
                    </a:solidFill>
                  </a:tcPr>
                </a:tc>
                <a:tc>
                  <a:txBody>
                    <a:bodyPr/>
                    <a:lstStyle/>
                    <a:p>
                      <a:pPr marL="0" lvl="0" algn="ctr">
                        <a:spcBef>
                          <a:spcPts val="0"/>
                        </a:spcBef>
                        <a:spcAft>
                          <a:spcPts val="0"/>
                        </a:spcAft>
                        <a:buNone/>
                      </a:pPr>
                      <a:r>
                        <a:rPr lang="en-US" sz="2000" b="0" i="0" u="none" strike="noStrike" baseline="0" noProof="0">
                          <a:solidFill>
                            <a:srgbClr val="000000"/>
                          </a:solidFill>
                          <a:effectLst/>
                          <a:latin typeface="Arial"/>
                        </a:rPr>
                        <a:t>For a comprehensive description of the usage scenarios, pain points solved, and innovations of the Smart Bin project, please refer to Annex 1.</a:t>
                      </a:r>
                      <a:endParaRPr lang="en-US" sz="2000"/>
                    </a:p>
                  </a:txBody>
                  <a:tcPr marL="9525" marR="9525" marT="9525"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tx2"/>
                    </a:solidFill>
                  </a:tcPr>
                </a:tc>
                <a:extLst>
                  <a:ext uri="{0D108BD9-81ED-4DB2-BD59-A6C34878D82A}">
                    <a16:rowId xmlns:a16="http://schemas.microsoft.com/office/drawing/2014/main" val="1486549379"/>
                  </a:ext>
                </a:extLst>
              </a:tr>
            </a:tbl>
          </a:graphicData>
        </a:graphic>
      </p:graphicFrame>
    </p:spTree>
    <p:extLst>
      <p:ext uri="{BB962C8B-B14F-4D97-AF65-F5344CB8AC3E}">
        <p14:creationId xmlns:p14="http://schemas.microsoft.com/office/powerpoint/2010/main" val="285487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B554-2512-EC13-63C2-8EEA84F9701B}"/>
              </a:ext>
            </a:extLst>
          </p:cNvPr>
          <p:cNvSpPr>
            <a:spLocks noGrp="1"/>
          </p:cNvSpPr>
          <p:nvPr>
            <p:ph type="title"/>
          </p:nvPr>
        </p:nvSpPr>
        <p:spPr/>
        <p:txBody>
          <a:bodyPr/>
          <a:lstStyle/>
          <a:p>
            <a:r>
              <a:rPr lang="en-US" b="1"/>
              <a:t>Team Introduction</a:t>
            </a:r>
          </a:p>
        </p:txBody>
      </p:sp>
      <p:sp>
        <p:nvSpPr>
          <p:cNvPr id="3" name="Subtitle 2">
            <a:extLst>
              <a:ext uri="{FF2B5EF4-FFF2-40B4-BE49-F238E27FC236}">
                <a16:creationId xmlns:a16="http://schemas.microsoft.com/office/drawing/2014/main" id="{9A541385-171F-669C-0510-5B32D78BC65E}"/>
              </a:ext>
            </a:extLst>
          </p:cNvPr>
          <p:cNvSpPr>
            <a:spLocks noGrp="1"/>
          </p:cNvSpPr>
          <p:nvPr>
            <p:ph type="subTitle" idx="1"/>
          </p:nvPr>
        </p:nvSpPr>
        <p:spPr>
          <a:xfrm>
            <a:off x="458174" y="4009033"/>
            <a:ext cx="2666816" cy="1444503"/>
          </a:xfrm>
        </p:spPr>
        <p:txBody>
          <a:bodyPr/>
          <a:lstStyle/>
          <a:p>
            <a:r>
              <a:rPr lang="en-US" sz="1400" b="1"/>
              <a:t>Role</a:t>
            </a:r>
            <a:r>
              <a:rPr lang="en-US" sz="1400"/>
              <a:t>: </a:t>
            </a:r>
          </a:p>
          <a:p>
            <a:r>
              <a:rPr lang="en-US" sz="1400"/>
              <a:t>Frontend Developer</a:t>
            </a:r>
          </a:p>
          <a:p>
            <a:pPr>
              <a:lnSpc>
                <a:spcPct val="114999"/>
              </a:lnSpc>
            </a:pPr>
            <a:r>
              <a:rPr lang="en-US" sz="1400" b="1"/>
              <a:t>Education</a:t>
            </a:r>
            <a:r>
              <a:rPr lang="en-US" sz="1400"/>
              <a:t>: </a:t>
            </a:r>
          </a:p>
          <a:p>
            <a:pPr>
              <a:lnSpc>
                <a:spcPct val="114999"/>
              </a:lnSpc>
            </a:pPr>
            <a:r>
              <a:rPr lang="en-US" sz="1400"/>
              <a:t>Y3 NUS Computer Engineering</a:t>
            </a:r>
          </a:p>
          <a:p>
            <a:pPr>
              <a:lnSpc>
                <a:spcPct val="114999"/>
              </a:lnSpc>
            </a:pPr>
            <a:r>
              <a:rPr lang="en-US" sz="1400" b="1"/>
              <a:t>Experience</a:t>
            </a:r>
            <a:r>
              <a:rPr lang="en-US" sz="1400"/>
              <a:t>: </a:t>
            </a:r>
          </a:p>
          <a:p>
            <a:pPr>
              <a:lnSpc>
                <a:spcPct val="114999"/>
              </a:lnSpc>
            </a:pPr>
            <a:r>
              <a:rPr lang="en-US" sz="1400"/>
              <a:t>Entry-Level Software Engineer</a:t>
            </a:r>
          </a:p>
        </p:txBody>
      </p:sp>
      <p:sp>
        <p:nvSpPr>
          <p:cNvPr id="4" name="Subtitle 3">
            <a:extLst>
              <a:ext uri="{FF2B5EF4-FFF2-40B4-BE49-F238E27FC236}">
                <a16:creationId xmlns:a16="http://schemas.microsoft.com/office/drawing/2014/main" id="{309A0457-3F1C-848B-42B6-1C5ABDCB9B03}"/>
              </a:ext>
            </a:extLst>
          </p:cNvPr>
          <p:cNvSpPr>
            <a:spLocks noGrp="1"/>
          </p:cNvSpPr>
          <p:nvPr>
            <p:ph type="subTitle" idx="2"/>
          </p:nvPr>
        </p:nvSpPr>
        <p:spPr>
          <a:xfrm>
            <a:off x="950800" y="3477495"/>
            <a:ext cx="1681564" cy="548800"/>
          </a:xfrm>
        </p:spPr>
        <p:txBody>
          <a:bodyPr/>
          <a:lstStyle/>
          <a:p>
            <a:r>
              <a:rPr lang="en-US" sz="1500" b="1"/>
              <a:t>Zhang </a:t>
            </a:r>
            <a:r>
              <a:rPr lang="en-US" sz="1500" b="1" err="1"/>
              <a:t>Yangda</a:t>
            </a:r>
          </a:p>
        </p:txBody>
      </p:sp>
      <p:sp>
        <p:nvSpPr>
          <p:cNvPr id="7" name="Subtitle 2">
            <a:extLst>
              <a:ext uri="{FF2B5EF4-FFF2-40B4-BE49-F238E27FC236}">
                <a16:creationId xmlns:a16="http://schemas.microsoft.com/office/drawing/2014/main" id="{E3BE1092-D8ED-CE81-BB8C-24B093C47EB6}"/>
              </a:ext>
            </a:extLst>
          </p:cNvPr>
          <p:cNvSpPr txBox="1">
            <a:spLocks/>
          </p:cNvSpPr>
          <p:nvPr/>
        </p:nvSpPr>
        <p:spPr>
          <a:xfrm>
            <a:off x="3161785" y="4009033"/>
            <a:ext cx="2840992" cy="18578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1pPr>
            <a:lvl2pPr marL="914400" marR="0" lvl="1"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2pPr>
            <a:lvl3pPr marL="1371600" marR="0" lvl="2"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3pPr>
            <a:lvl4pPr marL="1828800" marR="0" lvl="3"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4pPr>
            <a:lvl5pPr marL="2286000" marR="0" lvl="4"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5pPr>
            <a:lvl6pPr marL="2743200" marR="0" lvl="5"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6pPr>
            <a:lvl7pPr marL="3200400" marR="0" lvl="6"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7pPr>
            <a:lvl8pPr marL="3657600" marR="0" lvl="7"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8pPr>
            <a:lvl9pPr marL="4114800" marR="0" lvl="8"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9pPr>
          </a:lstStyle>
          <a:p>
            <a:r>
              <a:rPr lang="en-US" sz="1400" b="1"/>
              <a:t>Role</a:t>
            </a:r>
            <a:r>
              <a:rPr lang="en-US" sz="1400"/>
              <a:t>: </a:t>
            </a:r>
          </a:p>
          <a:p>
            <a:r>
              <a:rPr lang="en-US" sz="1400"/>
              <a:t>Frontend Developer</a:t>
            </a:r>
          </a:p>
          <a:p>
            <a:pPr>
              <a:lnSpc>
                <a:spcPct val="114999"/>
              </a:lnSpc>
            </a:pPr>
            <a:r>
              <a:rPr lang="en-US" sz="1400" b="1"/>
              <a:t>Education</a:t>
            </a:r>
            <a:r>
              <a:rPr lang="en-US" sz="1400"/>
              <a:t>: </a:t>
            </a:r>
          </a:p>
          <a:p>
            <a:pPr>
              <a:lnSpc>
                <a:spcPct val="114999"/>
              </a:lnSpc>
            </a:pPr>
            <a:r>
              <a:rPr lang="en-US" sz="1400"/>
              <a:t>Y3 NUS Computer Engineering</a:t>
            </a:r>
          </a:p>
          <a:p>
            <a:pPr>
              <a:lnSpc>
                <a:spcPct val="114999"/>
              </a:lnSpc>
            </a:pPr>
            <a:r>
              <a:rPr lang="en-US" sz="1400" b="1"/>
              <a:t>Experience</a:t>
            </a:r>
            <a:r>
              <a:rPr lang="en-US" sz="1400"/>
              <a:t>: </a:t>
            </a:r>
          </a:p>
          <a:p>
            <a:pPr>
              <a:lnSpc>
                <a:spcPct val="114999"/>
              </a:lnSpc>
            </a:pPr>
            <a:r>
              <a:rPr lang="en-US" sz="1400"/>
              <a:t>Entry-Level Software Engineer</a:t>
            </a:r>
          </a:p>
        </p:txBody>
      </p:sp>
      <p:sp>
        <p:nvSpPr>
          <p:cNvPr id="8" name="Subtitle 3">
            <a:extLst>
              <a:ext uri="{FF2B5EF4-FFF2-40B4-BE49-F238E27FC236}">
                <a16:creationId xmlns:a16="http://schemas.microsoft.com/office/drawing/2014/main" id="{B2D5E8B5-7157-13FC-CCCC-842977C77FAA}"/>
              </a:ext>
            </a:extLst>
          </p:cNvPr>
          <p:cNvSpPr txBox="1">
            <a:spLocks/>
          </p:cNvSpPr>
          <p:nvPr/>
        </p:nvSpPr>
        <p:spPr>
          <a:xfrm>
            <a:off x="2755675" y="3438678"/>
            <a:ext cx="3473293" cy="57969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1pPr>
            <a:lvl2pPr marL="914400" marR="0" lvl="1"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2pPr>
            <a:lvl3pPr marL="1371600" marR="0" lvl="2"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3pPr>
            <a:lvl4pPr marL="1828800" marR="0" lvl="3"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4pPr>
            <a:lvl5pPr marL="2286000" marR="0" lvl="4"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5pPr>
            <a:lvl6pPr marL="2743200" marR="0" lvl="5"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6pPr>
            <a:lvl7pPr marL="3200400" marR="0" lvl="6"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7pPr>
            <a:lvl8pPr marL="3657600" marR="0" lvl="7"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8pPr>
            <a:lvl9pPr marL="4114800" marR="0" lvl="8"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9pPr>
          </a:lstStyle>
          <a:p>
            <a:pPr>
              <a:lnSpc>
                <a:spcPct val="114999"/>
              </a:lnSpc>
            </a:pPr>
            <a:r>
              <a:rPr lang="en-US" sz="1500" b="1"/>
              <a:t>Ahmed </a:t>
            </a:r>
            <a:r>
              <a:rPr lang="en-US" sz="1500" b="1" err="1"/>
              <a:t>Shaiyan</a:t>
            </a:r>
            <a:r>
              <a:rPr lang="en-US" sz="1500" b="1"/>
              <a:t> </a:t>
            </a:r>
            <a:r>
              <a:rPr lang="en-US" sz="1500" b="1" err="1"/>
              <a:t>Alam</a:t>
            </a:r>
            <a:endParaRPr lang="en-US"/>
          </a:p>
        </p:txBody>
      </p:sp>
      <p:sp>
        <p:nvSpPr>
          <p:cNvPr id="9" name="Subtitle 2">
            <a:extLst>
              <a:ext uri="{FF2B5EF4-FFF2-40B4-BE49-F238E27FC236}">
                <a16:creationId xmlns:a16="http://schemas.microsoft.com/office/drawing/2014/main" id="{223E903B-F1FD-4320-365D-6A661DED9A6F}"/>
              </a:ext>
            </a:extLst>
          </p:cNvPr>
          <p:cNvSpPr txBox="1">
            <a:spLocks/>
          </p:cNvSpPr>
          <p:nvPr/>
        </p:nvSpPr>
        <p:spPr>
          <a:xfrm>
            <a:off x="6274774" y="3998916"/>
            <a:ext cx="2597085" cy="145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1pPr>
            <a:lvl2pPr marL="914400" marR="0" lvl="1"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2pPr>
            <a:lvl3pPr marL="1371600" marR="0" lvl="2"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3pPr>
            <a:lvl4pPr marL="1828800" marR="0" lvl="3"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4pPr>
            <a:lvl5pPr marL="2286000" marR="0" lvl="4"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5pPr>
            <a:lvl6pPr marL="2743200" marR="0" lvl="5"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6pPr>
            <a:lvl7pPr marL="3200400" marR="0" lvl="6"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7pPr>
            <a:lvl8pPr marL="3657600" marR="0" lvl="7"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8pPr>
            <a:lvl9pPr marL="4114800" marR="0" lvl="8"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9pPr>
          </a:lstStyle>
          <a:p>
            <a:r>
              <a:rPr lang="en-US" sz="1400" b="1"/>
              <a:t>Role</a:t>
            </a:r>
            <a:r>
              <a:rPr lang="en-US" sz="1400"/>
              <a:t>: </a:t>
            </a:r>
          </a:p>
          <a:p>
            <a:r>
              <a:rPr lang="en-US" sz="1400"/>
              <a:t>Graphic designer</a:t>
            </a:r>
          </a:p>
          <a:p>
            <a:pPr>
              <a:lnSpc>
                <a:spcPct val="114999"/>
              </a:lnSpc>
            </a:pPr>
            <a:r>
              <a:rPr lang="en-US" sz="1400" b="1"/>
              <a:t>Education</a:t>
            </a:r>
            <a:r>
              <a:rPr lang="en-US" sz="1400"/>
              <a:t>: </a:t>
            </a:r>
          </a:p>
          <a:p>
            <a:pPr>
              <a:lnSpc>
                <a:spcPct val="114999"/>
              </a:lnSpc>
            </a:pPr>
            <a:r>
              <a:rPr lang="en-US" sz="1400"/>
              <a:t>Y3 SUTD Computer Science</a:t>
            </a:r>
          </a:p>
          <a:p>
            <a:pPr>
              <a:lnSpc>
                <a:spcPct val="114999"/>
              </a:lnSpc>
            </a:pPr>
            <a:r>
              <a:rPr lang="en-US" sz="1400" b="1"/>
              <a:t>Experience</a:t>
            </a:r>
            <a:r>
              <a:rPr lang="en-US" sz="1400"/>
              <a:t>: </a:t>
            </a:r>
          </a:p>
          <a:p>
            <a:pPr>
              <a:lnSpc>
                <a:spcPct val="114999"/>
              </a:lnSpc>
            </a:pPr>
            <a:r>
              <a:rPr lang="en-US" sz="1400"/>
              <a:t>Entry-Level Graphic Designer </a:t>
            </a:r>
          </a:p>
        </p:txBody>
      </p:sp>
      <p:sp>
        <p:nvSpPr>
          <p:cNvPr id="10" name="Subtitle 3">
            <a:extLst>
              <a:ext uri="{FF2B5EF4-FFF2-40B4-BE49-F238E27FC236}">
                <a16:creationId xmlns:a16="http://schemas.microsoft.com/office/drawing/2014/main" id="{C39FA545-A418-E4BE-4176-FDF23A34A651}"/>
              </a:ext>
            </a:extLst>
          </p:cNvPr>
          <p:cNvSpPr txBox="1">
            <a:spLocks/>
          </p:cNvSpPr>
          <p:nvPr/>
        </p:nvSpPr>
        <p:spPr>
          <a:xfrm>
            <a:off x="6304498" y="3428154"/>
            <a:ext cx="2336160" cy="57969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1pPr>
            <a:lvl2pPr marL="914400" marR="0" lvl="1"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2pPr>
            <a:lvl3pPr marL="1371600" marR="0" lvl="2"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3pPr>
            <a:lvl4pPr marL="1828800" marR="0" lvl="3"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4pPr>
            <a:lvl5pPr marL="2286000" marR="0" lvl="4"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5pPr>
            <a:lvl6pPr marL="2743200" marR="0" lvl="5"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6pPr>
            <a:lvl7pPr marL="3200400" marR="0" lvl="6"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7pPr>
            <a:lvl8pPr marL="3657600" marR="0" lvl="7"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8pPr>
            <a:lvl9pPr marL="4114800" marR="0" lvl="8"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9pPr>
          </a:lstStyle>
          <a:p>
            <a:r>
              <a:rPr lang="en-US" sz="1500" b="1"/>
              <a:t>Palinya Sengdalavong</a:t>
            </a:r>
          </a:p>
        </p:txBody>
      </p:sp>
      <p:sp>
        <p:nvSpPr>
          <p:cNvPr id="11" name="Subtitle 2">
            <a:extLst>
              <a:ext uri="{FF2B5EF4-FFF2-40B4-BE49-F238E27FC236}">
                <a16:creationId xmlns:a16="http://schemas.microsoft.com/office/drawing/2014/main" id="{08DA7BF6-8A84-5534-7553-4FB7BEA42F93}"/>
              </a:ext>
            </a:extLst>
          </p:cNvPr>
          <p:cNvSpPr txBox="1">
            <a:spLocks/>
          </p:cNvSpPr>
          <p:nvPr/>
        </p:nvSpPr>
        <p:spPr>
          <a:xfrm>
            <a:off x="8789979" y="4018369"/>
            <a:ext cx="3129889" cy="17127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1pPr>
            <a:lvl2pPr marL="914400" marR="0" lvl="1"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2pPr>
            <a:lvl3pPr marL="1371600" marR="0" lvl="2"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3pPr>
            <a:lvl4pPr marL="1828800" marR="0" lvl="3"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4pPr>
            <a:lvl5pPr marL="2286000" marR="0" lvl="4"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5pPr>
            <a:lvl6pPr marL="2743200" marR="0" lvl="5"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6pPr>
            <a:lvl7pPr marL="3200400" marR="0" lvl="6"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7pPr>
            <a:lvl8pPr marL="3657600" marR="0" lvl="7"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8pPr>
            <a:lvl9pPr marL="4114800" marR="0" lvl="8" indent="-317500" algn="ctr"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9pPr>
          </a:lstStyle>
          <a:p>
            <a:r>
              <a:rPr lang="en-US" sz="1400" b="1"/>
              <a:t>Role</a:t>
            </a:r>
            <a:r>
              <a:rPr lang="en-US" sz="1400"/>
              <a:t>: </a:t>
            </a:r>
          </a:p>
          <a:p>
            <a:r>
              <a:rPr lang="en-US" sz="1400"/>
              <a:t>AI Engineer &amp; Backend Developer</a:t>
            </a:r>
          </a:p>
          <a:p>
            <a:pPr>
              <a:lnSpc>
                <a:spcPct val="114999"/>
              </a:lnSpc>
            </a:pPr>
            <a:r>
              <a:rPr lang="en-US" sz="1400" b="1"/>
              <a:t>Education</a:t>
            </a:r>
            <a:r>
              <a:rPr lang="en-US" sz="1400"/>
              <a:t>: </a:t>
            </a:r>
          </a:p>
          <a:p>
            <a:pPr>
              <a:lnSpc>
                <a:spcPct val="114999"/>
              </a:lnSpc>
            </a:pPr>
            <a:r>
              <a:rPr lang="en-US" sz="1400"/>
              <a:t>Y3 NUS Computer Science</a:t>
            </a:r>
          </a:p>
          <a:p>
            <a:r>
              <a:rPr lang="en-US" sz="1400" b="1"/>
              <a:t>Experience</a:t>
            </a:r>
            <a:r>
              <a:rPr lang="en-US" sz="1400"/>
              <a:t>: </a:t>
            </a:r>
          </a:p>
          <a:p>
            <a:r>
              <a:rPr lang="en-US" sz="1400"/>
              <a:t>Entry-Level AI Developer</a:t>
            </a:r>
          </a:p>
        </p:txBody>
      </p:sp>
      <p:sp>
        <p:nvSpPr>
          <p:cNvPr id="12" name="Subtitle 3">
            <a:extLst>
              <a:ext uri="{FF2B5EF4-FFF2-40B4-BE49-F238E27FC236}">
                <a16:creationId xmlns:a16="http://schemas.microsoft.com/office/drawing/2014/main" id="{08E8BFD5-A082-0687-4F32-E2319A358782}"/>
              </a:ext>
            </a:extLst>
          </p:cNvPr>
          <p:cNvSpPr txBox="1">
            <a:spLocks/>
          </p:cNvSpPr>
          <p:nvPr/>
        </p:nvSpPr>
        <p:spPr>
          <a:xfrm>
            <a:off x="8958947" y="3451654"/>
            <a:ext cx="2830611" cy="548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1pPr>
            <a:lvl2pPr marL="914400" marR="0" lvl="1"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2pPr>
            <a:lvl3pPr marL="1371600" marR="0" lvl="2"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3pPr>
            <a:lvl4pPr marL="1828800" marR="0" lvl="3"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4pPr>
            <a:lvl5pPr marL="2286000" marR="0" lvl="4"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5pPr>
            <a:lvl6pPr marL="2743200" marR="0" lvl="5"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6pPr>
            <a:lvl7pPr marL="3200400" marR="0" lvl="6"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7pPr>
            <a:lvl8pPr marL="3657600" marR="0" lvl="7"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8pPr>
            <a:lvl9pPr marL="4114800" marR="0" lvl="8" indent="-317500" algn="ctr"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9pPr>
          </a:lstStyle>
          <a:p>
            <a:pPr>
              <a:lnSpc>
                <a:spcPct val="114999"/>
              </a:lnSpc>
            </a:pPr>
            <a:r>
              <a:rPr lang="en-US" sz="1500" b="1" err="1"/>
              <a:t>Dhiraputta</a:t>
            </a:r>
            <a:r>
              <a:rPr lang="en-US" sz="1500" b="1"/>
              <a:t> </a:t>
            </a:r>
            <a:r>
              <a:rPr lang="en-US" sz="1500" b="1" err="1"/>
              <a:t>Pathama</a:t>
            </a:r>
            <a:r>
              <a:rPr lang="en-US" sz="1500" b="1"/>
              <a:t> </a:t>
            </a:r>
            <a:r>
              <a:rPr lang="en-US" sz="1500" b="1" err="1"/>
              <a:t>Tengara</a:t>
            </a:r>
            <a:endParaRPr lang="en-US" err="1"/>
          </a:p>
        </p:txBody>
      </p:sp>
      <p:pic>
        <p:nvPicPr>
          <p:cNvPr id="5" name="Picture 4" descr="A person wearing glasses and a suit&#10;&#10;Description automatically generated">
            <a:extLst>
              <a:ext uri="{FF2B5EF4-FFF2-40B4-BE49-F238E27FC236}">
                <a16:creationId xmlns:a16="http://schemas.microsoft.com/office/drawing/2014/main" id="{157088E2-697F-1346-BEE7-B0A74FA88D95}"/>
              </a:ext>
            </a:extLst>
          </p:cNvPr>
          <p:cNvPicPr>
            <a:picLocks noChangeAspect="1"/>
          </p:cNvPicPr>
          <p:nvPr/>
        </p:nvPicPr>
        <p:blipFill>
          <a:blip r:embed="rId3"/>
          <a:stretch>
            <a:fillRect/>
          </a:stretch>
        </p:blipFill>
        <p:spPr>
          <a:xfrm>
            <a:off x="1078518" y="1905907"/>
            <a:ext cx="1677157" cy="15826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A person smiling at the camera&#10;&#10;Description automatically generated">
            <a:extLst>
              <a:ext uri="{FF2B5EF4-FFF2-40B4-BE49-F238E27FC236}">
                <a16:creationId xmlns:a16="http://schemas.microsoft.com/office/drawing/2014/main" id="{26BC137C-B606-18C9-1EC2-F2BBBD630762}"/>
              </a:ext>
            </a:extLst>
          </p:cNvPr>
          <p:cNvPicPr>
            <a:picLocks noChangeAspect="1"/>
          </p:cNvPicPr>
          <p:nvPr/>
        </p:nvPicPr>
        <p:blipFill rotWithShape="1">
          <a:blip r:embed="rId4"/>
          <a:srcRect t="110" r="6765" b="2427"/>
          <a:stretch/>
        </p:blipFill>
        <p:spPr>
          <a:xfrm>
            <a:off x="3852483" y="1897413"/>
            <a:ext cx="1579051" cy="15774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A person smiling at the camera&#10;&#10;Description automatically generated">
            <a:extLst>
              <a:ext uri="{FF2B5EF4-FFF2-40B4-BE49-F238E27FC236}">
                <a16:creationId xmlns:a16="http://schemas.microsoft.com/office/drawing/2014/main" id="{375AAEDD-F578-AB7F-98BD-32988DEFFBB3}"/>
              </a:ext>
            </a:extLst>
          </p:cNvPr>
          <p:cNvPicPr>
            <a:picLocks noChangeAspect="1"/>
          </p:cNvPicPr>
          <p:nvPr/>
        </p:nvPicPr>
        <p:blipFill rotWithShape="1">
          <a:blip r:embed="rId5"/>
          <a:srcRect l="8913" t="-663" r="5389" b="1338"/>
          <a:stretch/>
        </p:blipFill>
        <p:spPr>
          <a:xfrm>
            <a:off x="6773530" y="1899292"/>
            <a:ext cx="1605608" cy="15744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descr="A child smiling at the camera&#10;&#10;Description automatically generated">
            <a:extLst>
              <a:ext uri="{FF2B5EF4-FFF2-40B4-BE49-F238E27FC236}">
                <a16:creationId xmlns:a16="http://schemas.microsoft.com/office/drawing/2014/main" id="{872F6EA7-61FB-C914-6A1D-6A9E137CCF3B}"/>
              </a:ext>
            </a:extLst>
          </p:cNvPr>
          <p:cNvPicPr>
            <a:picLocks noChangeAspect="1"/>
          </p:cNvPicPr>
          <p:nvPr/>
        </p:nvPicPr>
        <p:blipFill>
          <a:blip r:embed="rId6"/>
          <a:stretch>
            <a:fillRect/>
          </a:stretch>
        </p:blipFill>
        <p:spPr>
          <a:xfrm>
            <a:off x="9633403" y="1899026"/>
            <a:ext cx="1590223" cy="15843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7858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5960-CB01-AD29-5779-0A256942BEF7}"/>
              </a:ext>
            </a:extLst>
          </p:cNvPr>
          <p:cNvSpPr>
            <a:spLocks noGrp="1"/>
          </p:cNvSpPr>
          <p:nvPr>
            <p:ph type="title"/>
          </p:nvPr>
        </p:nvSpPr>
        <p:spPr>
          <a:xfrm>
            <a:off x="950800" y="489915"/>
            <a:ext cx="10290400" cy="763600"/>
          </a:xfrm>
        </p:spPr>
        <p:txBody>
          <a:bodyPr/>
          <a:lstStyle/>
          <a:p>
            <a:r>
              <a:rPr lang="en-US"/>
              <a:t>Problem: </a:t>
            </a:r>
            <a:r>
              <a:rPr lang="en-SG">
                <a:solidFill>
                  <a:schemeClr val="tx1"/>
                </a:solidFill>
                <a:effectLst/>
                <a:latin typeface="Helvetica Neue" panose="02000503000000020004" pitchFamily="2" charset="0"/>
              </a:rPr>
              <a:t>With limited land area, Singapore’s one and only landfill is running out at a rapid rate and the current recycling rate is still lower than the target.</a:t>
            </a:r>
            <a:br>
              <a:rPr lang="en-SG">
                <a:effectLst/>
                <a:latin typeface="Helvetica Neue" panose="02000503000000020004" pitchFamily="2" charset="0"/>
              </a:rPr>
            </a:br>
            <a:r>
              <a:rPr lang="en-US"/>
              <a:t> </a:t>
            </a:r>
          </a:p>
        </p:txBody>
      </p:sp>
      <p:pic>
        <p:nvPicPr>
          <p:cNvPr id="1026" name="Picture 2">
            <a:extLst>
              <a:ext uri="{FF2B5EF4-FFF2-40B4-BE49-F238E27FC236}">
                <a16:creationId xmlns:a16="http://schemas.microsoft.com/office/drawing/2014/main" id="{637EEF86-6985-CE44-2DA7-5141B8EF0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09" y="2272145"/>
            <a:ext cx="3953164" cy="3953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d of life for Pulau Semakau landfill by 2035, what will happen next? : r/ singapore">
            <a:extLst>
              <a:ext uri="{FF2B5EF4-FFF2-40B4-BE49-F238E27FC236}">
                <a16:creationId xmlns:a16="http://schemas.microsoft.com/office/drawing/2014/main" id="{A21FE40D-6D0C-2833-4E33-2A518CD1B3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0434" y="2272144"/>
            <a:ext cx="5458317" cy="35005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16E54E-F62D-C40D-5D33-0214BC569ABA}"/>
              </a:ext>
            </a:extLst>
          </p:cNvPr>
          <p:cNvSpPr txBox="1"/>
          <p:nvPr/>
        </p:nvSpPr>
        <p:spPr>
          <a:xfrm>
            <a:off x="5290434" y="5772727"/>
            <a:ext cx="4156157" cy="369332"/>
          </a:xfrm>
          <a:prstGeom prst="rect">
            <a:avLst/>
          </a:prstGeom>
          <a:noFill/>
        </p:spPr>
        <p:txBody>
          <a:bodyPr wrap="square">
            <a:spAutoFit/>
          </a:bodyPr>
          <a:lstStyle/>
          <a:p>
            <a:r>
              <a:rPr lang="en-US" sz="900">
                <a:hlinkClick r:id="rId5"/>
              </a:rPr>
              <a:t>https://www.reddit.com/r/singapore/comments/10j8zjy/end_of_life_for_pulau_semakau_landfill_by_2035/?rdt=34106</a:t>
            </a:r>
            <a:endParaRPr lang="en-US" sz="900"/>
          </a:p>
        </p:txBody>
      </p:sp>
    </p:spTree>
    <p:extLst>
      <p:ext uri="{BB962C8B-B14F-4D97-AF65-F5344CB8AC3E}">
        <p14:creationId xmlns:p14="http://schemas.microsoft.com/office/powerpoint/2010/main" val="3384306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D0AB-E0B5-A7EC-09C7-83ACFA6EFA81}"/>
              </a:ext>
            </a:extLst>
          </p:cNvPr>
          <p:cNvSpPr>
            <a:spLocks noGrp="1"/>
          </p:cNvSpPr>
          <p:nvPr>
            <p:ph type="title"/>
          </p:nvPr>
        </p:nvSpPr>
        <p:spPr/>
        <p:txBody>
          <a:bodyPr/>
          <a:lstStyle/>
          <a:p>
            <a:r>
              <a:rPr lang="en-US"/>
              <a:t>Types of waste produced in Singapore</a:t>
            </a:r>
          </a:p>
        </p:txBody>
      </p:sp>
      <p:pic>
        <p:nvPicPr>
          <p:cNvPr id="5" name="Picture 4" descr="A table with numbers and symbols&#10;&#10;Description automatically generated">
            <a:extLst>
              <a:ext uri="{FF2B5EF4-FFF2-40B4-BE49-F238E27FC236}">
                <a16:creationId xmlns:a16="http://schemas.microsoft.com/office/drawing/2014/main" id="{9BD60A46-5C6B-69D8-FB6A-5A48C7DD7496}"/>
              </a:ext>
            </a:extLst>
          </p:cNvPr>
          <p:cNvPicPr>
            <a:picLocks noChangeAspect="1"/>
          </p:cNvPicPr>
          <p:nvPr/>
        </p:nvPicPr>
        <p:blipFill>
          <a:blip r:embed="rId2"/>
          <a:stretch>
            <a:fillRect/>
          </a:stretch>
        </p:blipFill>
        <p:spPr>
          <a:xfrm>
            <a:off x="591585" y="1382824"/>
            <a:ext cx="5569070" cy="4698294"/>
          </a:xfrm>
          <a:prstGeom prst="rect">
            <a:avLst/>
          </a:prstGeom>
        </p:spPr>
      </p:pic>
      <p:sp>
        <p:nvSpPr>
          <p:cNvPr id="6" name="TextBox 5">
            <a:extLst>
              <a:ext uri="{FF2B5EF4-FFF2-40B4-BE49-F238E27FC236}">
                <a16:creationId xmlns:a16="http://schemas.microsoft.com/office/drawing/2014/main" id="{785D7AD3-074D-0700-C4A4-CFD9EC71B60D}"/>
              </a:ext>
            </a:extLst>
          </p:cNvPr>
          <p:cNvSpPr txBox="1"/>
          <p:nvPr/>
        </p:nvSpPr>
        <p:spPr>
          <a:xfrm>
            <a:off x="729674" y="6084887"/>
            <a:ext cx="4257964" cy="307777"/>
          </a:xfrm>
          <a:prstGeom prst="rect">
            <a:avLst/>
          </a:prstGeom>
          <a:noFill/>
        </p:spPr>
        <p:txBody>
          <a:bodyPr wrap="square" rtlCol="0">
            <a:spAutoFit/>
          </a:bodyPr>
          <a:lstStyle/>
          <a:p>
            <a:r>
              <a:rPr lang="en-US"/>
              <a:t>Source: National Environmental Agency (NEA)</a:t>
            </a: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55BEAA42-CD93-860C-0D34-F06465274613}"/>
                  </a:ext>
                </a:extLst>
              </p14:cNvPr>
              <p14:cNvContentPartPr/>
              <p14:nvPr/>
            </p14:nvContentPartPr>
            <p14:xfrm>
              <a:off x="4641680" y="3003935"/>
              <a:ext cx="253080" cy="7200"/>
            </p14:xfrm>
          </p:contentPart>
        </mc:Choice>
        <mc:Fallback xmlns="">
          <p:pic>
            <p:nvPicPr>
              <p:cNvPr id="11" name="Ink 10">
                <a:extLst>
                  <a:ext uri="{FF2B5EF4-FFF2-40B4-BE49-F238E27FC236}">
                    <a16:creationId xmlns:a16="http://schemas.microsoft.com/office/drawing/2014/main" id="{55BEAA42-CD93-860C-0D34-F06465274613}"/>
                  </a:ext>
                </a:extLst>
              </p:cNvPr>
              <p:cNvPicPr/>
              <p:nvPr/>
            </p:nvPicPr>
            <p:blipFill>
              <a:blip r:embed="rId4"/>
              <a:stretch>
                <a:fillRect/>
              </a:stretch>
            </p:blipFill>
            <p:spPr>
              <a:xfrm>
                <a:off x="4587680" y="2895935"/>
                <a:ext cx="3607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CFAD1624-9548-8B64-7FB1-93FD94DCB1BD}"/>
                  </a:ext>
                </a:extLst>
              </p14:cNvPr>
              <p14:cNvContentPartPr/>
              <p14:nvPr/>
            </p14:nvContentPartPr>
            <p14:xfrm>
              <a:off x="4660040" y="2525855"/>
              <a:ext cx="239760" cy="8640"/>
            </p14:xfrm>
          </p:contentPart>
        </mc:Choice>
        <mc:Fallback xmlns="">
          <p:pic>
            <p:nvPicPr>
              <p:cNvPr id="12" name="Ink 11">
                <a:extLst>
                  <a:ext uri="{FF2B5EF4-FFF2-40B4-BE49-F238E27FC236}">
                    <a16:creationId xmlns:a16="http://schemas.microsoft.com/office/drawing/2014/main" id="{CFAD1624-9548-8B64-7FB1-93FD94DCB1BD}"/>
                  </a:ext>
                </a:extLst>
              </p:cNvPr>
              <p:cNvPicPr/>
              <p:nvPr/>
            </p:nvPicPr>
            <p:blipFill>
              <a:blip r:embed="rId6"/>
              <a:stretch>
                <a:fillRect/>
              </a:stretch>
            </p:blipFill>
            <p:spPr>
              <a:xfrm>
                <a:off x="4606040" y="2417855"/>
                <a:ext cx="3474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20742727-9CB6-2D7D-52E2-7F125F36EEEE}"/>
                  </a:ext>
                </a:extLst>
              </p14:cNvPr>
              <p14:cNvContentPartPr/>
              <p14:nvPr/>
            </p14:nvContentPartPr>
            <p14:xfrm>
              <a:off x="4697480" y="4282655"/>
              <a:ext cx="203040" cy="23040"/>
            </p14:xfrm>
          </p:contentPart>
        </mc:Choice>
        <mc:Fallback xmlns="">
          <p:pic>
            <p:nvPicPr>
              <p:cNvPr id="13" name="Ink 12">
                <a:extLst>
                  <a:ext uri="{FF2B5EF4-FFF2-40B4-BE49-F238E27FC236}">
                    <a16:creationId xmlns:a16="http://schemas.microsoft.com/office/drawing/2014/main" id="{20742727-9CB6-2D7D-52E2-7F125F36EEEE}"/>
                  </a:ext>
                </a:extLst>
              </p:cNvPr>
              <p:cNvPicPr/>
              <p:nvPr/>
            </p:nvPicPr>
            <p:blipFill>
              <a:blip r:embed="rId8"/>
              <a:stretch>
                <a:fillRect/>
              </a:stretch>
            </p:blipFill>
            <p:spPr>
              <a:xfrm>
                <a:off x="4643480" y="4176317"/>
                <a:ext cx="310680" cy="23536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3ECE3D19-DBB0-9ED2-7CFE-E6777F68A965}"/>
                  </a:ext>
                </a:extLst>
              </p14:cNvPr>
              <p14:cNvContentPartPr/>
              <p14:nvPr/>
            </p14:nvContentPartPr>
            <p14:xfrm>
              <a:off x="4653200" y="5069615"/>
              <a:ext cx="236880" cy="31680"/>
            </p14:xfrm>
          </p:contentPart>
        </mc:Choice>
        <mc:Fallback xmlns="">
          <p:pic>
            <p:nvPicPr>
              <p:cNvPr id="14" name="Ink 13">
                <a:extLst>
                  <a:ext uri="{FF2B5EF4-FFF2-40B4-BE49-F238E27FC236}">
                    <a16:creationId xmlns:a16="http://schemas.microsoft.com/office/drawing/2014/main" id="{3ECE3D19-DBB0-9ED2-7CFE-E6777F68A965}"/>
                  </a:ext>
                </a:extLst>
              </p:cNvPr>
              <p:cNvPicPr/>
              <p:nvPr/>
            </p:nvPicPr>
            <p:blipFill>
              <a:blip r:embed="rId10"/>
              <a:stretch>
                <a:fillRect/>
              </a:stretch>
            </p:blipFill>
            <p:spPr>
              <a:xfrm>
                <a:off x="4599200" y="4961615"/>
                <a:ext cx="344520" cy="247320"/>
              </a:xfrm>
              <a:prstGeom prst="rect">
                <a:avLst/>
              </a:prstGeom>
            </p:spPr>
          </p:pic>
        </mc:Fallback>
      </mc:AlternateContent>
      <p:sp>
        <p:nvSpPr>
          <p:cNvPr id="16" name="TextBox 15">
            <a:extLst>
              <a:ext uri="{FF2B5EF4-FFF2-40B4-BE49-F238E27FC236}">
                <a16:creationId xmlns:a16="http://schemas.microsoft.com/office/drawing/2014/main" id="{887758DE-7F74-4DA7-1F14-2DA4F0BC7E31}"/>
              </a:ext>
            </a:extLst>
          </p:cNvPr>
          <p:cNvSpPr txBox="1"/>
          <p:nvPr/>
        </p:nvSpPr>
        <p:spPr>
          <a:xfrm>
            <a:off x="6484716" y="1595940"/>
            <a:ext cx="4756483" cy="4185761"/>
          </a:xfrm>
          <a:prstGeom prst="rect">
            <a:avLst/>
          </a:prstGeom>
          <a:noFill/>
        </p:spPr>
        <p:txBody>
          <a:bodyPr wrap="square">
            <a:spAutoFit/>
          </a:bodyPr>
          <a:lstStyle/>
          <a:p>
            <a:r>
              <a:rPr lang="en-SG"/>
              <a:t>We observe that most recyclable waste originates from non-domestic sources. However, only a significantly small percentage of domestic waste, including paper, plastics, textiles, and glass, is recycled.</a:t>
            </a:r>
          </a:p>
          <a:p>
            <a:endParaRPr lang="en-SG"/>
          </a:p>
          <a:p>
            <a:r>
              <a:rPr lang="en-SG"/>
              <a:t>The total volume of domestic waste (plastics, food, textile/leather, glass, and paper/cardboard) is substantial, contributing significantly to the overall waste generated. For example, plastics alone account for over 1 million tonnes of waste. Increasing the recycling rates for these materials can drastically reduce the amount of waste sent to landfills.</a:t>
            </a:r>
          </a:p>
          <a:p>
            <a:endParaRPr lang="en-SG"/>
          </a:p>
          <a:p>
            <a:r>
              <a:rPr lang="en-SG"/>
              <a:t>Increasing the recycling rates for domestic waste aligns with Singapore’s sustainability targets and national agendas, such as the Sustainable Singapore Blueprint and the Zero Waste Masterplan. Achieving higher recycling rates is essential for meeting these national objectives and promoting a sustainable future.</a:t>
            </a:r>
            <a:endParaRPr lang="en-US"/>
          </a:p>
        </p:txBody>
      </p:sp>
      <p:sp>
        <p:nvSpPr>
          <p:cNvPr id="18" name="TextBox 17">
            <a:extLst>
              <a:ext uri="{FF2B5EF4-FFF2-40B4-BE49-F238E27FC236}">
                <a16:creationId xmlns:a16="http://schemas.microsoft.com/office/drawing/2014/main" id="{144F622C-F4F5-1D36-AFB7-F98ADB537658}"/>
              </a:ext>
            </a:extLst>
          </p:cNvPr>
          <p:cNvSpPr txBox="1"/>
          <p:nvPr/>
        </p:nvSpPr>
        <p:spPr>
          <a:xfrm>
            <a:off x="729674" y="6301379"/>
            <a:ext cx="4379060" cy="276999"/>
          </a:xfrm>
          <a:prstGeom prst="rect">
            <a:avLst/>
          </a:prstGeom>
          <a:noFill/>
        </p:spPr>
        <p:txBody>
          <a:bodyPr wrap="square">
            <a:spAutoFit/>
          </a:bodyPr>
          <a:lstStyle/>
          <a:p>
            <a:r>
              <a:rPr lang="en-US" sz="1200"/>
              <a:t>https://</a:t>
            </a:r>
            <a:r>
              <a:rPr lang="en-US" sz="1200" err="1"/>
              <a:t>www.mse.gov.sg</a:t>
            </a:r>
            <a:r>
              <a:rPr lang="en-US" sz="1200"/>
              <a:t>/resources/zero-waste-</a:t>
            </a:r>
            <a:r>
              <a:rPr lang="en-US" sz="1200" err="1"/>
              <a:t>masterplan.pdf</a:t>
            </a:r>
            <a:endParaRPr lang="en-US" sz="1200"/>
          </a:p>
        </p:txBody>
      </p:sp>
    </p:spTree>
    <p:extLst>
      <p:ext uri="{BB962C8B-B14F-4D97-AF65-F5344CB8AC3E}">
        <p14:creationId xmlns:p14="http://schemas.microsoft.com/office/powerpoint/2010/main" val="42439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25A388-8D3F-FA87-9701-648EA37D15D9}"/>
              </a:ext>
            </a:extLst>
          </p:cNvPr>
          <p:cNvSpPr>
            <a:spLocks noGrp="1"/>
          </p:cNvSpPr>
          <p:nvPr>
            <p:ph type="body" idx="1"/>
          </p:nvPr>
        </p:nvSpPr>
        <p:spPr>
          <a:xfrm>
            <a:off x="1362902" y="1001024"/>
            <a:ext cx="10026587" cy="1812018"/>
          </a:xfrm>
        </p:spPr>
        <p:txBody>
          <a:bodyPr/>
          <a:lstStyle/>
          <a:p>
            <a:endParaRPr lang="en-SG"/>
          </a:p>
          <a:p>
            <a:pPr marL="186262" indent="0">
              <a:buNone/>
            </a:pPr>
            <a:r>
              <a:rPr lang="en-SG"/>
              <a:t>The "Smart Bin" project addresses the critical issue of low recycling rates in Singapore by making recycling more accessible, engaging, and educational. This innovative solution features AI-powered sorting, smart cameras, and mobile app integration to transform waste management practices. In public spaces like shopping malls, parks, and transport stations, Smart Bins handle large volumes of waste, ensuring proper segregation and recycling. Residential areas benefit from the convenience and educational features, encouraging households to participate in recycling programs. Corporate offices can use Smart Bins to promote corporate social responsibility and reduce their environmental footprint. Schools and universities can integrate these bins into their sustainability initiatives, teaching students about recycling and environmental stewardship. The Smart Bin solves the complexity of recycling by automatically sorting waste using AI algorithms and smart cameras, reducing user burden and increasing accuracy. It addresses the lack of information by providing educational resources through a mobile app, which also helps users locate nearby Smart Bins. </a:t>
            </a:r>
            <a:endParaRPr lang="en-US"/>
          </a:p>
        </p:txBody>
      </p:sp>
      <p:sp>
        <p:nvSpPr>
          <p:cNvPr id="3" name="Title 2">
            <a:extLst>
              <a:ext uri="{FF2B5EF4-FFF2-40B4-BE49-F238E27FC236}">
                <a16:creationId xmlns:a16="http://schemas.microsoft.com/office/drawing/2014/main" id="{FBE11B05-6D4B-AF70-DB02-972FDEFCB576}"/>
              </a:ext>
            </a:extLst>
          </p:cNvPr>
          <p:cNvSpPr>
            <a:spLocks noGrp="1"/>
          </p:cNvSpPr>
          <p:nvPr>
            <p:ph type="title"/>
          </p:nvPr>
        </p:nvSpPr>
        <p:spPr/>
        <p:txBody>
          <a:bodyPr/>
          <a:lstStyle/>
          <a:p>
            <a:r>
              <a:rPr lang="en-US"/>
              <a:t>Project Introduction</a:t>
            </a:r>
          </a:p>
        </p:txBody>
      </p:sp>
    </p:spTree>
    <p:extLst>
      <p:ext uri="{BB962C8B-B14F-4D97-AF65-F5344CB8AC3E}">
        <p14:creationId xmlns:p14="http://schemas.microsoft.com/office/powerpoint/2010/main" val="171262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A8A63E-F3E1-BA4C-4974-48EC51105DBD}"/>
              </a:ext>
            </a:extLst>
          </p:cNvPr>
          <p:cNvSpPr>
            <a:spLocks noGrp="1"/>
          </p:cNvSpPr>
          <p:nvPr>
            <p:ph type="body" idx="1"/>
          </p:nvPr>
        </p:nvSpPr>
        <p:spPr>
          <a:xfrm>
            <a:off x="1263570" y="1272388"/>
            <a:ext cx="9664860" cy="3410400"/>
          </a:xfrm>
        </p:spPr>
        <p:txBody>
          <a:bodyPr/>
          <a:lstStyle/>
          <a:p>
            <a:pPr marL="186262" indent="0">
              <a:buNone/>
            </a:pPr>
            <a:r>
              <a:rPr lang="en-SG"/>
              <a:t>To tackle engagement and motivation issues, the Smart Bin makes recycling fun and informative, incorporating gamification elements like rewards for frequent recyclers. Traditional waste management inefficiencies are mitigated by the Smart Bin's ability to improve waste collection and sorting efficiency, ensuring more materials are recycled and less waste ends up in landfills. The key innovations include AI-powered sorting, enhancing waste segregation accuracy and reducing contamination; smart cameras that guide users on proper waste disposal; and a mobile app that offers educational resources, tracks recycling habits, and provides rewards for consistent participation. Gamification elements create a sense of accomplishment and encourage ongoing participation, making recycling more appealing. By addressing these pain points and introducing innovative features, the Smart Bin project has the potential to significantly increase recycling rates and promote environmental sustainability in Singapore and beyond.</a:t>
            </a:r>
          </a:p>
          <a:p>
            <a:pPr marL="186262" indent="0">
              <a:buNone/>
            </a:pPr>
            <a:endParaRPr lang="en-US"/>
          </a:p>
        </p:txBody>
      </p:sp>
    </p:spTree>
    <p:extLst>
      <p:ext uri="{BB962C8B-B14F-4D97-AF65-F5344CB8AC3E}">
        <p14:creationId xmlns:p14="http://schemas.microsoft.com/office/powerpoint/2010/main" val="4049539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2CBB-7E6D-220C-4B38-79242996BE12}"/>
              </a:ext>
            </a:extLst>
          </p:cNvPr>
          <p:cNvSpPr>
            <a:spLocks noGrp="1"/>
          </p:cNvSpPr>
          <p:nvPr>
            <p:ph type="title"/>
          </p:nvPr>
        </p:nvSpPr>
        <p:spPr>
          <a:xfrm>
            <a:off x="950800" y="458493"/>
            <a:ext cx="10290400" cy="763600"/>
          </a:xfrm>
        </p:spPr>
        <p:txBody>
          <a:bodyPr/>
          <a:lstStyle/>
          <a:p>
            <a:r>
              <a:rPr lang="en-US" b="1"/>
              <a:t>Feasibility</a:t>
            </a:r>
          </a:p>
        </p:txBody>
      </p:sp>
      <p:sp>
        <p:nvSpPr>
          <p:cNvPr id="7" name="Subtitle 6">
            <a:extLst>
              <a:ext uri="{FF2B5EF4-FFF2-40B4-BE49-F238E27FC236}">
                <a16:creationId xmlns:a16="http://schemas.microsoft.com/office/drawing/2014/main" id="{97D89944-4074-E569-6280-5020E8E39E1B}"/>
              </a:ext>
            </a:extLst>
          </p:cNvPr>
          <p:cNvSpPr>
            <a:spLocks noGrp="1"/>
          </p:cNvSpPr>
          <p:nvPr>
            <p:ph type="subTitle" idx="5"/>
          </p:nvPr>
        </p:nvSpPr>
        <p:spPr>
          <a:xfrm>
            <a:off x="487080" y="2014446"/>
            <a:ext cx="5449454" cy="1112800"/>
          </a:xfrm>
        </p:spPr>
        <p:txBody>
          <a:bodyPr/>
          <a:lstStyle/>
          <a:p>
            <a:r>
              <a:rPr lang="en-SG" sz="1600"/>
              <a:t>	Singapore has a strong commitment to environmental sustainability, with government policies and initiatives aimed at promoting recycling and reducing wastes.</a:t>
            </a:r>
            <a:endParaRPr lang="en-US" sz="1600"/>
          </a:p>
        </p:txBody>
      </p:sp>
      <p:sp>
        <p:nvSpPr>
          <p:cNvPr id="8" name="Subtitle 7">
            <a:extLst>
              <a:ext uri="{FF2B5EF4-FFF2-40B4-BE49-F238E27FC236}">
                <a16:creationId xmlns:a16="http://schemas.microsoft.com/office/drawing/2014/main" id="{7666C717-2AB0-8ED4-C2E8-87918BA0351E}"/>
              </a:ext>
            </a:extLst>
          </p:cNvPr>
          <p:cNvSpPr>
            <a:spLocks noGrp="1"/>
          </p:cNvSpPr>
          <p:nvPr>
            <p:ph type="subTitle" idx="6"/>
          </p:nvPr>
        </p:nvSpPr>
        <p:spPr>
          <a:xfrm>
            <a:off x="1400407" y="1463122"/>
            <a:ext cx="3622800" cy="548800"/>
          </a:xfrm>
        </p:spPr>
        <p:txBody>
          <a:bodyPr/>
          <a:lstStyle/>
          <a:p>
            <a:pPr algn="ctr"/>
            <a:r>
              <a:rPr lang="en-US" b="1">
                <a:solidFill>
                  <a:schemeClr val="accent2"/>
                </a:solidFill>
              </a:rPr>
              <a:t>Supportive Government</a:t>
            </a:r>
          </a:p>
        </p:txBody>
      </p:sp>
      <p:sp>
        <p:nvSpPr>
          <p:cNvPr id="14" name="Subtitle 6">
            <a:extLst>
              <a:ext uri="{FF2B5EF4-FFF2-40B4-BE49-F238E27FC236}">
                <a16:creationId xmlns:a16="http://schemas.microsoft.com/office/drawing/2014/main" id="{D10DC3F6-9BA0-ADC3-8786-99E469202314}"/>
              </a:ext>
            </a:extLst>
          </p:cNvPr>
          <p:cNvSpPr txBox="1">
            <a:spLocks/>
          </p:cNvSpPr>
          <p:nvPr/>
        </p:nvSpPr>
        <p:spPr>
          <a:xfrm>
            <a:off x="487080" y="3942339"/>
            <a:ext cx="5369709" cy="18348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1pPr>
            <a:lvl2pPr marL="914400" marR="0" lvl="1"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2pPr>
            <a:lvl3pPr marL="1371600" marR="0" lvl="2"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3pPr>
            <a:lvl4pPr marL="1828800" marR="0" lvl="3"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4pPr>
            <a:lvl5pPr marL="2286000" marR="0" lvl="4"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5pPr>
            <a:lvl6pPr marL="2743200" marR="0" lvl="5"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6pPr>
            <a:lvl7pPr marL="3200400" marR="0" lvl="6"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7pPr>
            <a:lvl8pPr marL="3657600" marR="0" lvl="7"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8pPr>
            <a:lvl9pPr marL="4114800" marR="0" lvl="8"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9pPr>
          </a:lstStyle>
          <a:p>
            <a:r>
              <a:rPr lang="en-SG" sz="1600"/>
              <a:t>	Singapore’s businesses and institutions are increasingly embracing sustainability practices. The Smart Bin project can find ready adopters in corporate offices, schools, universities, and public spaces, ensuring widespread implementation and impact.</a:t>
            </a:r>
            <a:endParaRPr lang="en-US" sz="1600"/>
          </a:p>
        </p:txBody>
      </p:sp>
      <p:sp>
        <p:nvSpPr>
          <p:cNvPr id="15" name="Subtitle 7">
            <a:extLst>
              <a:ext uri="{FF2B5EF4-FFF2-40B4-BE49-F238E27FC236}">
                <a16:creationId xmlns:a16="http://schemas.microsoft.com/office/drawing/2014/main" id="{00B6FC30-01B1-E3CB-4AAA-C25B78A07CD3}"/>
              </a:ext>
            </a:extLst>
          </p:cNvPr>
          <p:cNvSpPr txBox="1">
            <a:spLocks/>
          </p:cNvSpPr>
          <p:nvPr/>
        </p:nvSpPr>
        <p:spPr>
          <a:xfrm>
            <a:off x="826174" y="3495554"/>
            <a:ext cx="4771265" cy="548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1pPr>
            <a:lvl2pPr marL="914400" marR="0" lvl="1"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2pPr>
            <a:lvl3pPr marL="1371600" marR="0" lvl="2"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3pPr>
            <a:lvl4pPr marL="1828800" marR="0" lvl="3"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4pPr>
            <a:lvl5pPr marL="2286000" marR="0" lvl="4"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5pPr>
            <a:lvl6pPr marL="2743200" marR="0" lvl="5"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6pPr>
            <a:lvl7pPr marL="3200400" marR="0" lvl="6"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7pPr>
            <a:lvl8pPr marL="3657600" marR="0" lvl="7"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8pPr>
            <a:lvl9pPr marL="4114800" marR="0" lvl="8"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9pPr>
          </a:lstStyle>
          <a:p>
            <a:pPr algn="ctr"/>
            <a:r>
              <a:rPr lang="en-US" b="1">
                <a:solidFill>
                  <a:schemeClr val="accent2"/>
                </a:solidFill>
              </a:rPr>
              <a:t>Corporate and Institutional Buy-In</a:t>
            </a:r>
          </a:p>
        </p:txBody>
      </p:sp>
      <p:sp>
        <p:nvSpPr>
          <p:cNvPr id="16" name="Subtitle 6">
            <a:extLst>
              <a:ext uri="{FF2B5EF4-FFF2-40B4-BE49-F238E27FC236}">
                <a16:creationId xmlns:a16="http://schemas.microsoft.com/office/drawing/2014/main" id="{1A795CCB-B924-E873-7D36-54FC30B823BD}"/>
              </a:ext>
            </a:extLst>
          </p:cNvPr>
          <p:cNvSpPr txBox="1">
            <a:spLocks/>
          </p:cNvSpPr>
          <p:nvPr/>
        </p:nvSpPr>
        <p:spPr>
          <a:xfrm>
            <a:off x="6096000" y="1960920"/>
            <a:ext cx="5254906" cy="1468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1pPr>
            <a:lvl2pPr marL="914400" marR="0" lvl="1"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2pPr>
            <a:lvl3pPr marL="1371600" marR="0" lvl="2"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3pPr>
            <a:lvl4pPr marL="1828800" marR="0" lvl="3"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4pPr>
            <a:lvl5pPr marL="2286000" marR="0" lvl="4"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5pPr>
            <a:lvl6pPr marL="2743200" marR="0" lvl="5"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6pPr>
            <a:lvl7pPr marL="3200400" marR="0" lvl="6"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7pPr>
            <a:lvl8pPr marL="3657600" marR="0" lvl="7"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8pPr>
            <a:lvl9pPr marL="4114800" marR="0" lvl="8"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9pPr>
          </a:lstStyle>
          <a:p>
            <a:r>
              <a:rPr lang="en-SG" sz="1600"/>
              <a:t>	There is a growing awareness and concern about environmental issues among Singapore’s population, and the concept of sustainability is deeply embedded in Singapore’s education system.</a:t>
            </a:r>
            <a:endParaRPr lang="en-US" sz="1600"/>
          </a:p>
        </p:txBody>
      </p:sp>
      <p:sp>
        <p:nvSpPr>
          <p:cNvPr id="17" name="Subtitle 7">
            <a:extLst>
              <a:ext uri="{FF2B5EF4-FFF2-40B4-BE49-F238E27FC236}">
                <a16:creationId xmlns:a16="http://schemas.microsoft.com/office/drawing/2014/main" id="{94846B6C-2E4B-C806-21F5-B2DBD2441560}"/>
              </a:ext>
            </a:extLst>
          </p:cNvPr>
          <p:cNvSpPr txBox="1">
            <a:spLocks/>
          </p:cNvSpPr>
          <p:nvPr/>
        </p:nvSpPr>
        <p:spPr>
          <a:xfrm>
            <a:off x="7031233" y="1465646"/>
            <a:ext cx="3622800" cy="548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1pPr>
            <a:lvl2pPr marL="914400" marR="0" lvl="1"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2pPr>
            <a:lvl3pPr marL="1371600" marR="0" lvl="2"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3pPr>
            <a:lvl4pPr marL="1828800" marR="0" lvl="3"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4pPr>
            <a:lvl5pPr marL="2286000" marR="0" lvl="4"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5pPr>
            <a:lvl6pPr marL="2743200" marR="0" lvl="5"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6pPr>
            <a:lvl7pPr marL="3200400" marR="0" lvl="6"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7pPr>
            <a:lvl8pPr marL="3657600" marR="0" lvl="7"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8pPr>
            <a:lvl9pPr marL="4114800" marR="0" lvl="8"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9pPr>
          </a:lstStyle>
          <a:p>
            <a:pPr algn="ctr"/>
            <a:r>
              <a:rPr lang="en-US" b="1">
                <a:solidFill>
                  <a:schemeClr val="accent2"/>
                </a:solidFill>
              </a:rPr>
              <a:t>Public Awareness</a:t>
            </a:r>
          </a:p>
        </p:txBody>
      </p:sp>
      <p:sp>
        <p:nvSpPr>
          <p:cNvPr id="18" name="Subtitle 6">
            <a:extLst>
              <a:ext uri="{FF2B5EF4-FFF2-40B4-BE49-F238E27FC236}">
                <a16:creationId xmlns:a16="http://schemas.microsoft.com/office/drawing/2014/main" id="{F593D206-72AF-DAA4-C917-F4A8F515ECB6}"/>
              </a:ext>
            </a:extLst>
          </p:cNvPr>
          <p:cNvSpPr txBox="1">
            <a:spLocks/>
          </p:cNvSpPr>
          <p:nvPr/>
        </p:nvSpPr>
        <p:spPr>
          <a:xfrm>
            <a:off x="6147083" y="4038567"/>
            <a:ext cx="5203823" cy="1112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1pPr>
            <a:lvl2pPr marL="914400" marR="0" lvl="1"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2pPr>
            <a:lvl3pPr marL="1371600" marR="0" lvl="2"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3pPr>
            <a:lvl4pPr marL="1828800" marR="0" lvl="3"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4pPr>
            <a:lvl5pPr marL="2286000" marR="0" lvl="4"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5pPr>
            <a:lvl6pPr marL="2743200" marR="0" lvl="5"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6pPr>
            <a:lvl7pPr marL="3200400" marR="0" lvl="6"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7pPr>
            <a:lvl8pPr marL="3657600" marR="0" lvl="7"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8pPr>
            <a:lvl9pPr marL="4114800" marR="0" lvl="8" indent="-317500" algn="l" rtl="0" eaLnBrk="1" hangingPunct="1">
              <a:lnSpc>
                <a:spcPct val="115000"/>
              </a:lnSpc>
              <a:spcBef>
                <a:spcPts val="0"/>
              </a:spcBef>
              <a:spcAft>
                <a:spcPts val="0"/>
              </a:spcAft>
              <a:buClr>
                <a:schemeClr val="dk1"/>
              </a:buClr>
              <a:buSzPts val="1400"/>
              <a:buFont typeface="Rubik"/>
              <a:buNone/>
              <a:defRPr sz="1867" b="0" i="0" u="none" strike="noStrike" cap="none">
                <a:solidFill>
                  <a:schemeClr val="dk1"/>
                </a:solidFill>
                <a:latin typeface="Rubik"/>
                <a:ea typeface="Rubik"/>
                <a:cs typeface="Rubik"/>
                <a:sym typeface="Rubik"/>
              </a:defRPr>
            </a:lvl9pPr>
          </a:lstStyle>
          <a:p>
            <a:r>
              <a:rPr lang="en-SG" sz="1600"/>
              <a:t>	The country’s strong ICT infrastructure ensures reliable connectivity and data management for the smart features of the bins.</a:t>
            </a:r>
            <a:endParaRPr lang="en-US" sz="1600"/>
          </a:p>
        </p:txBody>
      </p:sp>
      <p:sp>
        <p:nvSpPr>
          <p:cNvPr id="19" name="Subtitle 7">
            <a:extLst>
              <a:ext uri="{FF2B5EF4-FFF2-40B4-BE49-F238E27FC236}">
                <a16:creationId xmlns:a16="http://schemas.microsoft.com/office/drawing/2014/main" id="{38522AAA-DEF3-5133-6EB9-38A0286C9902}"/>
              </a:ext>
            </a:extLst>
          </p:cNvPr>
          <p:cNvSpPr txBox="1">
            <a:spLocks/>
          </p:cNvSpPr>
          <p:nvPr/>
        </p:nvSpPr>
        <p:spPr>
          <a:xfrm>
            <a:off x="7051855" y="3547113"/>
            <a:ext cx="4189345" cy="548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1pPr>
            <a:lvl2pPr marL="914400" marR="0" lvl="1"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2pPr>
            <a:lvl3pPr marL="1371600" marR="0" lvl="2"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3pPr>
            <a:lvl4pPr marL="1828800" marR="0" lvl="3"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4pPr>
            <a:lvl5pPr marL="2286000" marR="0" lvl="4"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5pPr>
            <a:lvl6pPr marL="2743200" marR="0" lvl="5"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6pPr>
            <a:lvl7pPr marL="3200400" marR="0" lvl="6"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7pPr>
            <a:lvl8pPr marL="3657600" marR="0" lvl="7"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8pPr>
            <a:lvl9pPr marL="4114800" marR="0" lvl="8" indent="-317500" algn="l" rtl="0" eaLnBrk="1" hangingPunct="1">
              <a:lnSpc>
                <a:spcPct val="115000"/>
              </a:lnSpc>
              <a:spcBef>
                <a:spcPts val="0"/>
              </a:spcBef>
              <a:spcAft>
                <a:spcPts val="0"/>
              </a:spcAft>
              <a:buClr>
                <a:schemeClr val="dk1"/>
              </a:buClr>
              <a:buSzPts val="1800"/>
              <a:buFont typeface="Rubik SemiBold"/>
              <a:buNone/>
              <a:defRPr sz="2400" b="0" i="0" u="none" strike="noStrike" cap="none">
                <a:solidFill>
                  <a:schemeClr val="dk1"/>
                </a:solidFill>
                <a:latin typeface="Rubik SemiBold"/>
                <a:ea typeface="Rubik SemiBold"/>
                <a:cs typeface="Rubik SemiBold"/>
                <a:sym typeface="Rubik SemiBold"/>
              </a:defRPr>
            </a:lvl9pPr>
          </a:lstStyle>
          <a:p>
            <a:r>
              <a:rPr lang="en-SG" b="1">
                <a:solidFill>
                  <a:schemeClr val="accent2"/>
                </a:solidFill>
              </a:rPr>
              <a:t>Technological Infrastructure</a:t>
            </a:r>
            <a:endParaRPr lang="en-US" b="1">
              <a:solidFill>
                <a:schemeClr val="accent2"/>
              </a:solidFill>
            </a:endParaRPr>
          </a:p>
        </p:txBody>
      </p:sp>
      <p:grpSp>
        <p:nvGrpSpPr>
          <p:cNvPr id="21" name="Google Shape;1320;p62">
            <a:extLst>
              <a:ext uri="{FF2B5EF4-FFF2-40B4-BE49-F238E27FC236}">
                <a16:creationId xmlns:a16="http://schemas.microsoft.com/office/drawing/2014/main" id="{5908F05F-B69A-0123-3F4C-C205A7D87235}"/>
              </a:ext>
            </a:extLst>
          </p:cNvPr>
          <p:cNvGrpSpPr/>
          <p:nvPr/>
        </p:nvGrpSpPr>
        <p:grpSpPr>
          <a:xfrm>
            <a:off x="537750" y="353040"/>
            <a:ext cx="1072793" cy="1112606"/>
            <a:chOff x="3471934" y="2669352"/>
            <a:chExt cx="404076" cy="403349"/>
          </a:xfrm>
        </p:grpSpPr>
        <p:sp>
          <p:nvSpPr>
            <p:cNvPr id="22" name="Google Shape;1321;p62">
              <a:extLst>
                <a:ext uri="{FF2B5EF4-FFF2-40B4-BE49-F238E27FC236}">
                  <a16:creationId xmlns:a16="http://schemas.microsoft.com/office/drawing/2014/main" id="{A8C23A05-1234-5C24-F8D6-F2547750265C}"/>
                </a:ext>
              </a:extLst>
            </p:cNvPr>
            <p:cNvSpPr/>
            <p:nvPr/>
          </p:nvSpPr>
          <p:spPr>
            <a:xfrm>
              <a:off x="3567479" y="2764897"/>
              <a:ext cx="212982" cy="212224"/>
            </a:xfrm>
            <a:custGeom>
              <a:avLst/>
              <a:gdLst/>
              <a:ahLst/>
              <a:cxnLst/>
              <a:rect l="l" t="t" r="r" b="b"/>
              <a:pathLst>
                <a:path w="6741" h="6717" extrusionOk="0">
                  <a:moveTo>
                    <a:pt x="3358" y="1"/>
                  </a:moveTo>
                  <a:cubicBezTo>
                    <a:pt x="1501" y="1"/>
                    <a:pt x="1" y="1501"/>
                    <a:pt x="1" y="3359"/>
                  </a:cubicBezTo>
                  <a:cubicBezTo>
                    <a:pt x="1" y="5216"/>
                    <a:pt x="1501" y="6717"/>
                    <a:pt x="3358" y="6717"/>
                  </a:cubicBezTo>
                  <a:cubicBezTo>
                    <a:pt x="5216" y="6717"/>
                    <a:pt x="6740" y="5216"/>
                    <a:pt x="6740" y="3359"/>
                  </a:cubicBezTo>
                  <a:cubicBezTo>
                    <a:pt x="6740" y="1501"/>
                    <a:pt x="5216" y="1"/>
                    <a:pt x="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3" name="Google Shape;1322;p62">
              <a:extLst>
                <a:ext uri="{FF2B5EF4-FFF2-40B4-BE49-F238E27FC236}">
                  <a16:creationId xmlns:a16="http://schemas.microsoft.com/office/drawing/2014/main" id="{EEC3C328-7BB3-2D4B-A50D-DA5C73EBD337}"/>
                </a:ext>
              </a:extLst>
            </p:cNvPr>
            <p:cNvSpPr/>
            <p:nvPr/>
          </p:nvSpPr>
          <p:spPr>
            <a:xfrm>
              <a:off x="3760845" y="2959401"/>
              <a:ext cx="83569" cy="81104"/>
            </a:xfrm>
            <a:custGeom>
              <a:avLst/>
              <a:gdLst/>
              <a:ahLst/>
              <a:cxnLst/>
              <a:rect l="l" t="t" r="r" b="b"/>
              <a:pathLst>
                <a:path w="2645" h="2567" extrusionOk="0">
                  <a:moveTo>
                    <a:pt x="430" y="1"/>
                  </a:moveTo>
                  <a:cubicBezTo>
                    <a:pt x="334" y="1"/>
                    <a:pt x="239" y="37"/>
                    <a:pt x="168" y="108"/>
                  </a:cubicBezTo>
                  <a:cubicBezTo>
                    <a:pt x="1" y="251"/>
                    <a:pt x="1" y="489"/>
                    <a:pt x="168" y="656"/>
                  </a:cubicBezTo>
                  <a:lnTo>
                    <a:pt x="1954" y="2442"/>
                  </a:lnTo>
                  <a:cubicBezTo>
                    <a:pt x="2037" y="2525"/>
                    <a:pt x="2138" y="2567"/>
                    <a:pt x="2236" y="2567"/>
                  </a:cubicBezTo>
                  <a:cubicBezTo>
                    <a:pt x="2335" y="2567"/>
                    <a:pt x="2430" y="2525"/>
                    <a:pt x="2501" y="2442"/>
                  </a:cubicBezTo>
                  <a:cubicBezTo>
                    <a:pt x="2644" y="2299"/>
                    <a:pt x="2644" y="2061"/>
                    <a:pt x="2501" y="1918"/>
                  </a:cubicBezTo>
                  <a:lnTo>
                    <a:pt x="691" y="108"/>
                  </a:lnTo>
                  <a:cubicBezTo>
                    <a:pt x="620" y="37"/>
                    <a:pt x="525" y="1"/>
                    <a:pt x="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4" name="Google Shape;1323;p62">
              <a:extLst>
                <a:ext uri="{FF2B5EF4-FFF2-40B4-BE49-F238E27FC236}">
                  <a16:creationId xmlns:a16="http://schemas.microsoft.com/office/drawing/2014/main" id="{B8307919-16F7-DC90-533C-95C55430BE9D}"/>
                </a:ext>
              </a:extLst>
            </p:cNvPr>
            <p:cNvSpPr/>
            <p:nvPr/>
          </p:nvSpPr>
          <p:spPr>
            <a:xfrm>
              <a:off x="3503530" y="2701516"/>
              <a:ext cx="82779" cy="81104"/>
            </a:xfrm>
            <a:custGeom>
              <a:avLst/>
              <a:gdLst/>
              <a:ahLst/>
              <a:cxnLst/>
              <a:rect l="l" t="t" r="r" b="b"/>
              <a:pathLst>
                <a:path w="2620" h="2567" extrusionOk="0">
                  <a:moveTo>
                    <a:pt x="405" y="1"/>
                  </a:moveTo>
                  <a:cubicBezTo>
                    <a:pt x="310" y="1"/>
                    <a:pt x="215" y="42"/>
                    <a:pt x="143" y="126"/>
                  </a:cubicBezTo>
                  <a:cubicBezTo>
                    <a:pt x="0" y="269"/>
                    <a:pt x="0" y="507"/>
                    <a:pt x="143" y="650"/>
                  </a:cubicBezTo>
                  <a:lnTo>
                    <a:pt x="1953" y="2459"/>
                  </a:lnTo>
                  <a:cubicBezTo>
                    <a:pt x="2025" y="2531"/>
                    <a:pt x="2120" y="2567"/>
                    <a:pt x="2215" y="2567"/>
                  </a:cubicBezTo>
                  <a:cubicBezTo>
                    <a:pt x="2310" y="2567"/>
                    <a:pt x="2406" y="2531"/>
                    <a:pt x="2477" y="2459"/>
                  </a:cubicBezTo>
                  <a:cubicBezTo>
                    <a:pt x="2620" y="2317"/>
                    <a:pt x="2620" y="2078"/>
                    <a:pt x="2477" y="1912"/>
                  </a:cubicBezTo>
                  <a:lnTo>
                    <a:pt x="667" y="126"/>
                  </a:lnTo>
                  <a:cubicBezTo>
                    <a:pt x="596" y="42"/>
                    <a:pt x="500"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5" name="Google Shape;1324;p62">
              <a:extLst>
                <a:ext uri="{FF2B5EF4-FFF2-40B4-BE49-F238E27FC236}">
                  <a16:creationId xmlns:a16="http://schemas.microsoft.com/office/drawing/2014/main" id="{6859B7BA-F935-2CAF-36C9-E2A09BE694F0}"/>
                </a:ext>
              </a:extLst>
            </p:cNvPr>
            <p:cNvSpPr/>
            <p:nvPr/>
          </p:nvSpPr>
          <p:spPr>
            <a:xfrm>
              <a:off x="3503530" y="2959401"/>
              <a:ext cx="82779" cy="81104"/>
            </a:xfrm>
            <a:custGeom>
              <a:avLst/>
              <a:gdLst/>
              <a:ahLst/>
              <a:cxnLst/>
              <a:rect l="l" t="t" r="r" b="b"/>
              <a:pathLst>
                <a:path w="2620" h="2567" extrusionOk="0">
                  <a:moveTo>
                    <a:pt x="2215" y="1"/>
                  </a:moveTo>
                  <a:cubicBezTo>
                    <a:pt x="2120" y="1"/>
                    <a:pt x="2025" y="37"/>
                    <a:pt x="1953" y="108"/>
                  </a:cubicBezTo>
                  <a:lnTo>
                    <a:pt x="143" y="1918"/>
                  </a:lnTo>
                  <a:cubicBezTo>
                    <a:pt x="0" y="2061"/>
                    <a:pt x="0" y="2299"/>
                    <a:pt x="143" y="2442"/>
                  </a:cubicBezTo>
                  <a:cubicBezTo>
                    <a:pt x="215" y="2525"/>
                    <a:pt x="310" y="2567"/>
                    <a:pt x="405" y="2567"/>
                  </a:cubicBezTo>
                  <a:cubicBezTo>
                    <a:pt x="500" y="2567"/>
                    <a:pt x="596" y="2525"/>
                    <a:pt x="667" y="2442"/>
                  </a:cubicBezTo>
                  <a:lnTo>
                    <a:pt x="2477" y="656"/>
                  </a:lnTo>
                  <a:cubicBezTo>
                    <a:pt x="2620" y="489"/>
                    <a:pt x="2620" y="251"/>
                    <a:pt x="2477" y="108"/>
                  </a:cubicBezTo>
                  <a:cubicBezTo>
                    <a:pt x="2406" y="37"/>
                    <a:pt x="2310" y="1"/>
                    <a:pt x="2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6" name="Google Shape;1325;p62">
              <a:extLst>
                <a:ext uri="{FF2B5EF4-FFF2-40B4-BE49-F238E27FC236}">
                  <a16:creationId xmlns:a16="http://schemas.microsoft.com/office/drawing/2014/main" id="{A7A304D8-2C25-0C2E-7189-5D95D2CC449D}"/>
                </a:ext>
              </a:extLst>
            </p:cNvPr>
            <p:cNvSpPr/>
            <p:nvPr/>
          </p:nvSpPr>
          <p:spPr>
            <a:xfrm>
              <a:off x="3760845" y="2701516"/>
              <a:ext cx="83569" cy="81104"/>
            </a:xfrm>
            <a:custGeom>
              <a:avLst/>
              <a:gdLst/>
              <a:ahLst/>
              <a:cxnLst/>
              <a:rect l="l" t="t" r="r" b="b"/>
              <a:pathLst>
                <a:path w="2645" h="2567" extrusionOk="0">
                  <a:moveTo>
                    <a:pt x="2236" y="1"/>
                  </a:moveTo>
                  <a:cubicBezTo>
                    <a:pt x="2138" y="1"/>
                    <a:pt x="2037" y="42"/>
                    <a:pt x="1954" y="126"/>
                  </a:cubicBezTo>
                  <a:lnTo>
                    <a:pt x="168" y="1912"/>
                  </a:lnTo>
                  <a:cubicBezTo>
                    <a:pt x="1" y="2078"/>
                    <a:pt x="1" y="2317"/>
                    <a:pt x="168" y="2459"/>
                  </a:cubicBezTo>
                  <a:cubicBezTo>
                    <a:pt x="239" y="2531"/>
                    <a:pt x="334" y="2567"/>
                    <a:pt x="430" y="2567"/>
                  </a:cubicBezTo>
                  <a:cubicBezTo>
                    <a:pt x="525" y="2567"/>
                    <a:pt x="620" y="2531"/>
                    <a:pt x="691" y="2459"/>
                  </a:cubicBezTo>
                  <a:lnTo>
                    <a:pt x="2501" y="650"/>
                  </a:lnTo>
                  <a:cubicBezTo>
                    <a:pt x="2644" y="507"/>
                    <a:pt x="2644" y="269"/>
                    <a:pt x="2501" y="126"/>
                  </a:cubicBezTo>
                  <a:cubicBezTo>
                    <a:pt x="2430" y="42"/>
                    <a:pt x="2335" y="1"/>
                    <a:pt x="2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7" name="Google Shape;1326;p62">
              <a:extLst>
                <a:ext uri="{FF2B5EF4-FFF2-40B4-BE49-F238E27FC236}">
                  <a16:creationId xmlns:a16="http://schemas.microsoft.com/office/drawing/2014/main" id="{4B75B1E0-0969-0A37-0CB6-03E0498E1E08}"/>
                </a:ext>
              </a:extLst>
            </p:cNvPr>
            <p:cNvSpPr/>
            <p:nvPr/>
          </p:nvSpPr>
          <p:spPr>
            <a:xfrm>
              <a:off x="3714968" y="2990207"/>
              <a:ext cx="35386" cy="45623"/>
            </a:xfrm>
            <a:custGeom>
              <a:avLst/>
              <a:gdLst/>
              <a:ahLst/>
              <a:cxnLst/>
              <a:rect l="l" t="t" r="r" b="b"/>
              <a:pathLst>
                <a:path w="1120" h="1444" extrusionOk="0">
                  <a:moveTo>
                    <a:pt x="421" y="1"/>
                  </a:moveTo>
                  <a:cubicBezTo>
                    <a:pt x="368" y="1"/>
                    <a:pt x="313" y="13"/>
                    <a:pt x="262" y="38"/>
                  </a:cubicBezTo>
                  <a:cubicBezTo>
                    <a:pt x="72" y="110"/>
                    <a:pt x="0" y="324"/>
                    <a:pt x="72" y="514"/>
                  </a:cubicBezTo>
                  <a:lnTo>
                    <a:pt x="357" y="1205"/>
                  </a:lnTo>
                  <a:cubicBezTo>
                    <a:pt x="413" y="1353"/>
                    <a:pt x="568" y="1443"/>
                    <a:pt x="713" y="1443"/>
                  </a:cubicBezTo>
                  <a:cubicBezTo>
                    <a:pt x="755" y="1443"/>
                    <a:pt x="796" y="1435"/>
                    <a:pt x="834" y="1419"/>
                  </a:cubicBezTo>
                  <a:cubicBezTo>
                    <a:pt x="1048" y="1348"/>
                    <a:pt x="1119" y="1110"/>
                    <a:pt x="1048" y="919"/>
                  </a:cubicBezTo>
                  <a:lnTo>
                    <a:pt x="762" y="229"/>
                  </a:lnTo>
                  <a:cubicBezTo>
                    <a:pt x="710" y="89"/>
                    <a:pt x="568"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8" name="Google Shape;1327;p62">
              <a:extLst>
                <a:ext uri="{FF2B5EF4-FFF2-40B4-BE49-F238E27FC236}">
                  <a16:creationId xmlns:a16="http://schemas.microsoft.com/office/drawing/2014/main" id="{F4C88C03-38D9-0D9A-07E3-222FDA432302}"/>
                </a:ext>
              </a:extLst>
            </p:cNvPr>
            <p:cNvSpPr/>
            <p:nvPr/>
          </p:nvSpPr>
          <p:spPr>
            <a:xfrm>
              <a:off x="3596832" y="2706224"/>
              <a:ext cx="36145" cy="45592"/>
            </a:xfrm>
            <a:custGeom>
              <a:avLst/>
              <a:gdLst/>
              <a:ahLst/>
              <a:cxnLst/>
              <a:rect l="l" t="t" r="r" b="b"/>
              <a:pathLst>
                <a:path w="1144" h="1443" extrusionOk="0">
                  <a:moveTo>
                    <a:pt x="417" y="1"/>
                  </a:moveTo>
                  <a:cubicBezTo>
                    <a:pt x="373" y="1"/>
                    <a:pt x="329" y="8"/>
                    <a:pt x="286" y="24"/>
                  </a:cubicBezTo>
                  <a:cubicBezTo>
                    <a:pt x="96" y="96"/>
                    <a:pt x="0" y="334"/>
                    <a:pt x="96" y="524"/>
                  </a:cubicBezTo>
                  <a:lnTo>
                    <a:pt x="381" y="1215"/>
                  </a:lnTo>
                  <a:cubicBezTo>
                    <a:pt x="434" y="1354"/>
                    <a:pt x="563" y="1443"/>
                    <a:pt x="703" y="1443"/>
                  </a:cubicBezTo>
                  <a:cubicBezTo>
                    <a:pt x="754" y="1443"/>
                    <a:pt x="807" y="1431"/>
                    <a:pt x="858" y="1406"/>
                  </a:cubicBezTo>
                  <a:cubicBezTo>
                    <a:pt x="1048" y="1334"/>
                    <a:pt x="1143" y="1120"/>
                    <a:pt x="1072" y="929"/>
                  </a:cubicBezTo>
                  <a:lnTo>
                    <a:pt x="786" y="239"/>
                  </a:lnTo>
                  <a:cubicBezTo>
                    <a:pt x="712" y="91"/>
                    <a:pt x="567" y="1"/>
                    <a:pt x="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9" name="Google Shape;1328;p62">
              <a:extLst>
                <a:ext uri="{FF2B5EF4-FFF2-40B4-BE49-F238E27FC236}">
                  <a16:creationId xmlns:a16="http://schemas.microsoft.com/office/drawing/2014/main" id="{0F1F7A83-411C-5767-C7E9-1C05C3E17E78}"/>
                </a:ext>
              </a:extLst>
            </p:cNvPr>
            <p:cNvSpPr/>
            <p:nvPr/>
          </p:nvSpPr>
          <p:spPr>
            <a:xfrm>
              <a:off x="3507290" y="2913461"/>
              <a:ext cx="48941" cy="32827"/>
            </a:xfrm>
            <a:custGeom>
              <a:avLst/>
              <a:gdLst/>
              <a:ahLst/>
              <a:cxnLst/>
              <a:rect l="l" t="t" r="r" b="b"/>
              <a:pathLst>
                <a:path w="1549" h="1039" extrusionOk="0">
                  <a:moveTo>
                    <a:pt x="1132" y="1"/>
                  </a:moveTo>
                  <a:cubicBezTo>
                    <a:pt x="1081" y="1"/>
                    <a:pt x="1028" y="13"/>
                    <a:pt x="977" y="38"/>
                  </a:cubicBezTo>
                  <a:lnTo>
                    <a:pt x="286" y="324"/>
                  </a:lnTo>
                  <a:cubicBezTo>
                    <a:pt x="96" y="395"/>
                    <a:pt x="0" y="610"/>
                    <a:pt x="72" y="800"/>
                  </a:cubicBezTo>
                  <a:cubicBezTo>
                    <a:pt x="146" y="948"/>
                    <a:pt x="291" y="1038"/>
                    <a:pt x="441" y="1038"/>
                  </a:cubicBezTo>
                  <a:cubicBezTo>
                    <a:pt x="485" y="1038"/>
                    <a:pt x="529" y="1031"/>
                    <a:pt x="572" y="1014"/>
                  </a:cubicBezTo>
                  <a:lnTo>
                    <a:pt x="1263" y="729"/>
                  </a:lnTo>
                  <a:cubicBezTo>
                    <a:pt x="1453" y="633"/>
                    <a:pt x="1548" y="419"/>
                    <a:pt x="1453" y="229"/>
                  </a:cubicBezTo>
                  <a:cubicBezTo>
                    <a:pt x="1401" y="89"/>
                    <a:pt x="1272" y="1"/>
                    <a:pt x="1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0" name="Google Shape;1329;p62">
              <a:extLst>
                <a:ext uri="{FF2B5EF4-FFF2-40B4-BE49-F238E27FC236}">
                  <a16:creationId xmlns:a16="http://schemas.microsoft.com/office/drawing/2014/main" id="{268EAA08-E9AF-44E4-4EC9-967FBE998590}"/>
                </a:ext>
              </a:extLst>
            </p:cNvPr>
            <p:cNvSpPr/>
            <p:nvPr/>
          </p:nvSpPr>
          <p:spPr>
            <a:xfrm>
              <a:off x="3791714" y="2795766"/>
              <a:ext cx="48182" cy="32796"/>
            </a:xfrm>
            <a:custGeom>
              <a:avLst/>
              <a:gdLst/>
              <a:ahLst/>
              <a:cxnLst/>
              <a:rect l="l" t="t" r="r" b="b"/>
              <a:pathLst>
                <a:path w="1525" h="1038" extrusionOk="0">
                  <a:moveTo>
                    <a:pt x="1107" y="0"/>
                  </a:moveTo>
                  <a:cubicBezTo>
                    <a:pt x="1064" y="0"/>
                    <a:pt x="1020" y="8"/>
                    <a:pt x="977" y="24"/>
                  </a:cubicBezTo>
                  <a:lnTo>
                    <a:pt x="286" y="310"/>
                  </a:lnTo>
                  <a:cubicBezTo>
                    <a:pt x="96" y="405"/>
                    <a:pt x="0" y="620"/>
                    <a:pt x="72" y="810"/>
                  </a:cubicBezTo>
                  <a:cubicBezTo>
                    <a:pt x="124" y="950"/>
                    <a:pt x="266" y="1038"/>
                    <a:pt x="413" y="1038"/>
                  </a:cubicBezTo>
                  <a:cubicBezTo>
                    <a:pt x="466" y="1038"/>
                    <a:pt x="521" y="1026"/>
                    <a:pt x="572" y="1001"/>
                  </a:cubicBezTo>
                  <a:lnTo>
                    <a:pt x="1262" y="715"/>
                  </a:lnTo>
                  <a:cubicBezTo>
                    <a:pt x="1453" y="643"/>
                    <a:pt x="1524" y="429"/>
                    <a:pt x="1453" y="239"/>
                  </a:cubicBezTo>
                  <a:cubicBezTo>
                    <a:pt x="1398" y="91"/>
                    <a:pt x="1256" y="0"/>
                    <a:pt x="1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1" name="Google Shape;1330;p62">
              <a:extLst>
                <a:ext uri="{FF2B5EF4-FFF2-40B4-BE49-F238E27FC236}">
                  <a16:creationId xmlns:a16="http://schemas.microsoft.com/office/drawing/2014/main" id="{A1F61569-86B8-8C10-E34C-D46873C6EDE1}"/>
                </a:ext>
              </a:extLst>
            </p:cNvPr>
            <p:cNvSpPr/>
            <p:nvPr/>
          </p:nvSpPr>
          <p:spPr>
            <a:xfrm>
              <a:off x="3596832" y="2990207"/>
              <a:ext cx="36145" cy="45623"/>
            </a:xfrm>
            <a:custGeom>
              <a:avLst/>
              <a:gdLst/>
              <a:ahLst/>
              <a:cxnLst/>
              <a:rect l="l" t="t" r="r" b="b"/>
              <a:pathLst>
                <a:path w="1144" h="1444" extrusionOk="0">
                  <a:moveTo>
                    <a:pt x="703" y="1"/>
                  </a:moveTo>
                  <a:cubicBezTo>
                    <a:pt x="563" y="1"/>
                    <a:pt x="434" y="89"/>
                    <a:pt x="381" y="229"/>
                  </a:cubicBezTo>
                  <a:lnTo>
                    <a:pt x="72" y="919"/>
                  </a:lnTo>
                  <a:cubicBezTo>
                    <a:pt x="0" y="1110"/>
                    <a:pt x="96" y="1348"/>
                    <a:pt x="286" y="1419"/>
                  </a:cubicBezTo>
                  <a:cubicBezTo>
                    <a:pt x="329" y="1435"/>
                    <a:pt x="373" y="1443"/>
                    <a:pt x="417" y="1443"/>
                  </a:cubicBezTo>
                  <a:cubicBezTo>
                    <a:pt x="567" y="1443"/>
                    <a:pt x="712" y="1353"/>
                    <a:pt x="786" y="1205"/>
                  </a:cubicBezTo>
                  <a:lnTo>
                    <a:pt x="1072" y="514"/>
                  </a:lnTo>
                  <a:cubicBezTo>
                    <a:pt x="1143" y="324"/>
                    <a:pt x="1048" y="110"/>
                    <a:pt x="858" y="38"/>
                  </a:cubicBezTo>
                  <a:cubicBezTo>
                    <a:pt x="807" y="13"/>
                    <a:pt x="754" y="1"/>
                    <a:pt x="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2" name="Google Shape;1331;p62">
              <a:extLst>
                <a:ext uri="{FF2B5EF4-FFF2-40B4-BE49-F238E27FC236}">
                  <a16:creationId xmlns:a16="http://schemas.microsoft.com/office/drawing/2014/main" id="{B7E3CC16-B101-D155-2085-1B09CB67CFC4}"/>
                </a:ext>
              </a:extLst>
            </p:cNvPr>
            <p:cNvSpPr/>
            <p:nvPr/>
          </p:nvSpPr>
          <p:spPr>
            <a:xfrm>
              <a:off x="3714968" y="2706224"/>
              <a:ext cx="35386" cy="45592"/>
            </a:xfrm>
            <a:custGeom>
              <a:avLst/>
              <a:gdLst/>
              <a:ahLst/>
              <a:cxnLst/>
              <a:rect l="l" t="t" r="r" b="b"/>
              <a:pathLst>
                <a:path w="1120" h="1443" extrusionOk="0">
                  <a:moveTo>
                    <a:pt x="724" y="1"/>
                  </a:moveTo>
                  <a:cubicBezTo>
                    <a:pt x="568" y="1"/>
                    <a:pt x="413" y="91"/>
                    <a:pt x="357" y="239"/>
                  </a:cubicBezTo>
                  <a:lnTo>
                    <a:pt x="72" y="929"/>
                  </a:lnTo>
                  <a:cubicBezTo>
                    <a:pt x="0" y="1120"/>
                    <a:pt x="72" y="1334"/>
                    <a:pt x="262" y="1406"/>
                  </a:cubicBezTo>
                  <a:cubicBezTo>
                    <a:pt x="313" y="1431"/>
                    <a:pt x="368" y="1443"/>
                    <a:pt x="421" y="1443"/>
                  </a:cubicBezTo>
                  <a:cubicBezTo>
                    <a:pt x="568" y="1443"/>
                    <a:pt x="710" y="1354"/>
                    <a:pt x="762" y="1215"/>
                  </a:cubicBezTo>
                  <a:lnTo>
                    <a:pt x="1048" y="524"/>
                  </a:lnTo>
                  <a:cubicBezTo>
                    <a:pt x="1119" y="334"/>
                    <a:pt x="1048" y="96"/>
                    <a:pt x="857" y="24"/>
                  </a:cubicBezTo>
                  <a:cubicBezTo>
                    <a:pt x="815" y="8"/>
                    <a:pt x="769" y="1"/>
                    <a:pt x="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3" name="Google Shape;1332;p62">
              <a:extLst>
                <a:ext uri="{FF2B5EF4-FFF2-40B4-BE49-F238E27FC236}">
                  <a16:creationId xmlns:a16="http://schemas.microsoft.com/office/drawing/2014/main" id="{9F64092A-4EC3-7854-770E-1929E7C986C5}"/>
                </a:ext>
              </a:extLst>
            </p:cNvPr>
            <p:cNvSpPr/>
            <p:nvPr/>
          </p:nvSpPr>
          <p:spPr>
            <a:xfrm>
              <a:off x="3507290" y="2795766"/>
              <a:ext cx="48941" cy="32796"/>
            </a:xfrm>
            <a:custGeom>
              <a:avLst/>
              <a:gdLst/>
              <a:ahLst/>
              <a:cxnLst/>
              <a:rect l="l" t="t" r="r" b="b"/>
              <a:pathLst>
                <a:path w="1549" h="1038" extrusionOk="0">
                  <a:moveTo>
                    <a:pt x="441" y="0"/>
                  </a:moveTo>
                  <a:cubicBezTo>
                    <a:pt x="291" y="0"/>
                    <a:pt x="146" y="91"/>
                    <a:pt x="72" y="239"/>
                  </a:cubicBezTo>
                  <a:cubicBezTo>
                    <a:pt x="0" y="429"/>
                    <a:pt x="96" y="643"/>
                    <a:pt x="286" y="715"/>
                  </a:cubicBezTo>
                  <a:lnTo>
                    <a:pt x="977" y="1001"/>
                  </a:lnTo>
                  <a:cubicBezTo>
                    <a:pt x="1028" y="1026"/>
                    <a:pt x="1081" y="1038"/>
                    <a:pt x="1132" y="1038"/>
                  </a:cubicBezTo>
                  <a:cubicBezTo>
                    <a:pt x="1272" y="1038"/>
                    <a:pt x="1401" y="950"/>
                    <a:pt x="1453" y="810"/>
                  </a:cubicBezTo>
                  <a:cubicBezTo>
                    <a:pt x="1548" y="620"/>
                    <a:pt x="1453" y="405"/>
                    <a:pt x="1263" y="310"/>
                  </a:cubicBezTo>
                  <a:lnTo>
                    <a:pt x="572" y="24"/>
                  </a:lnTo>
                  <a:cubicBezTo>
                    <a:pt x="529" y="8"/>
                    <a:pt x="485" y="0"/>
                    <a:pt x="4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4" name="Google Shape;1333;p62">
              <a:extLst>
                <a:ext uri="{FF2B5EF4-FFF2-40B4-BE49-F238E27FC236}">
                  <a16:creationId xmlns:a16="http://schemas.microsoft.com/office/drawing/2014/main" id="{FB530EEB-8550-3583-57E6-DEECBAE1D85C}"/>
                </a:ext>
              </a:extLst>
            </p:cNvPr>
            <p:cNvSpPr/>
            <p:nvPr/>
          </p:nvSpPr>
          <p:spPr>
            <a:xfrm>
              <a:off x="3791714" y="2913461"/>
              <a:ext cx="48182" cy="32827"/>
            </a:xfrm>
            <a:custGeom>
              <a:avLst/>
              <a:gdLst/>
              <a:ahLst/>
              <a:cxnLst/>
              <a:rect l="l" t="t" r="r" b="b"/>
              <a:pathLst>
                <a:path w="1525" h="1039" extrusionOk="0">
                  <a:moveTo>
                    <a:pt x="413" y="1"/>
                  </a:moveTo>
                  <a:cubicBezTo>
                    <a:pt x="266" y="1"/>
                    <a:pt x="124" y="89"/>
                    <a:pt x="72" y="229"/>
                  </a:cubicBezTo>
                  <a:cubicBezTo>
                    <a:pt x="0" y="419"/>
                    <a:pt x="96" y="633"/>
                    <a:pt x="286" y="729"/>
                  </a:cubicBezTo>
                  <a:lnTo>
                    <a:pt x="977" y="1014"/>
                  </a:lnTo>
                  <a:cubicBezTo>
                    <a:pt x="1020" y="1031"/>
                    <a:pt x="1064" y="1038"/>
                    <a:pt x="1107" y="1038"/>
                  </a:cubicBezTo>
                  <a:cubicBezTo>
                    <a:pt x="1256" y="1038"/>
                    <a:pt x="1398" y="948"/>
                    <a:pt x="1453" y="800"/>
                  </a:cubicBezTo>
                  <a:cubicBezTo>
                    <a:pt x="1524" y="610"/>
                    <a:pt x="1453" y="395"/>
                    <a:pt x="1262" y="324"/>
                  </a:cubicBezTo>
                  <a:lnTo>
                    <a:pt x="572" y="38"/>
                  </a:lnTo>
                  <a:cubicBezTo>
                    <a:pt x="521" y="13"/>
                    <a:pt x="466" y="1"/>
                    <a:pt x="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5" name="Google Shape;1334;p62">
              <a:extLst>
                <a:ext uri="{FF2B5EF4-FFF2-40B4-BE49-F238E27FC236}">
                  <a16:creationId xmlns:a16="http://schemas.microsoft.com/office/drawing/2014/main" id="{0F7ABF6F-36C4-1DD1-A377-BDC1FF36168B}"/>
                </a:ext>
              </a:extLst>
            </p:cNvPr>
            <p:cNvSpPr/>
            <p:nvPr/>
          </p:nvSpPr>
          <p:spPr>
            <a:xfrm>
              <a:off x="3662298" y="3001170"/>
              <a:ext cx="23349" cy="71531"/>
            </a:xfrm>
            <a:custGeom>
              <a:avLst/>
              <a:gdLst/>
              <a:ahLst/>
              <a:cxnLst/>
              <a:rect l="l" t="t" r="r" b="b"/>
              <a:pathLst>
                <a:path w="739" h="2264" extrusionOk="0">
                  <a:moveTo>
                    <a:pt x="357" y="1"/>
                  </a:moveTo>
                  <a:cubicBezTo>
                    <a:pt x="167" y="1"/>
                    <a:pt x="0" y="167"/>
                    <a:pt x="0" y="382"/>
                  </a:cubicBezTo>
                  <a:lnTo>
                    <a:pt x="0" y="1906"/>
                  </a:lnTo>
                  <a:cubicBezTo>
                    <a:pt x="0" y="2096"/>
                    <a:pt x="167" y="2263"/>
                    <a:pt x="357" y="2263"/>
                  </a:cubicBezTo>
                  <a:cubicBezTo>
                    <a:pt x="572" y="2263"/>
                    <a:pt x="738" y="2096"/>
                    <a:pt x="738" y="1906"/>
                  </a:cubicBezTo>
                  <a:lnTo>
                    <a:pt x="738" y="382"/>
                  </a:lnTo>
                  <a:cubicBezTo>
                    <a:pt x="738" y="167"/>
                    <a:pt x="572" y="1"/>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6" name="Google Shape;1335;p62">
              <a:extLst>
                <a:ext uri="{FF2B5EF4-FFF2-40B4-BE49-F238E27FC236}">
                  <a16:creationId xmlns:a16="http://schemas.microsoft.com/office/drawing/2014/main" id="{6DD99702-07C6-C79F-AEA5-BA9D577ECBAE}"/>
                </a:ext>
              </a:extLst>
            </p:cNvPr>
            <p:cNvSpPr/>
            <p:nvPr/>
          </p:nvSpPr>
          <p:spPr>
            <a:xfrm>
              <a:off x="3662298" y="2669352"/>
              <a:ext cx="23349" cy="71499"/>
            </a:xfrm>
            <a:custGeom>
              <a:avLst/>
              <a:gdLst/>
              <a:ahLst/>
              <a:cxnLst/>
              <a:rect l="l" t="t" r="r" b="b"/>
              <a:pathLst>
                <a:path w="739" h="2263" extrusionOk="0">
                  <a:moveTo>
                    <a:pt x="357" y="1"/>
                  </a:moveTo>
                  <a:cubicBezTo>
                    <a:pt x="167" y="1"/>
                    <a:pt x="0" y="167"/>
                    <a:pt x="0" y="358"/>
                  </a:cubicBezTo>
                  <a:lnTo>
                    <a:pt x="0" y="1882"/>
                  </a:lnTo>
                  <a:cubicBezTo>
                    <a:pt x="0" y="2096"/>
                    <a:pt x="167" y="2263"/>
                    <a:pt x="357" y="2263"/>
                  </a:cubicBezTo>
                  <a:cubicBezTo>
                    <a:pt x="572" y="2263"/>
                    <a:pt x="738" y="2096"/>
                    <a:pt x="738" y="1882"/>
                  </a:cubicBezTo>
                  <a:lnTo>
                    <a:pt x="738" y="358"/>
                  </a:lnTo>
                  <a:cubicBezTo>
                    <a:pt x="738" y="167"/>
                    <a:pt x="572" y="1"/>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7" name="Google Shape;1336;p62">
              <a:extLst>
                <a:ext uri="{FF2B5EF4-FFF2-40B4-BE49-F238E27FC236}">
                  <a16:creationId xmlns:a16="http://schemas.microsoft.com/office/drawing/2014/main" id="{6F7481C5-830D-62ED-66FE-906E6AB69E38}"/>
                </a:ext>
              </a:extLst>
            </p:cNvPr>
            <p:cNvSpPr/>
            <p:nvPr/>
          </p:nvSpPr>
          <p:spPr>
            <a:xfrm>
              <a:off x="3471934" y="2858958"/>
              <a:ext cx="71499" cy="24107"/>
            </a:xfrm>
            <a:custGeom>
              <a:avLst/>
              <a:gdLst/>
              <a:ahLst/>
              <a:cxnLst/>
              <a:rect l="l" t="t" r="r" b="b"/>
              <a:pathLst>
                <a:path w="2263" h="763" extrusionOk="0">
                  <a:moveTo>
                    <a:pt x="381" y="1"/>
                  </a:moveTo>
                  <a:cubicBezTo>
                    <a:pt x="167" y="1"/>
                    <a:pt x="0" y="167"/>
                    <a:pt x="0" y="382"/>
                  </a:cubicBezTo>
                  <a:cubicBezTo>
                    <a:pt x="0" y="596"/>
                    <a:pt x="167" y="763"/>
                    <a:pt x="381" y="763"/>
                  </a:cubicBezTo>
                  <a:lnTo>
                    <a:pt x="1905" y="763"/>
                  </a:lnTo>
                  <a:cubicBezTo>
                    <a:pt x="2096" y="763"/>
                    <a:pt x="2262" y="596"/>
                    <a:pt x="2262" y="382"/>
                  </a:cubicBezTo>
                  <a:cubicBezTo>
                    <a:pt x="2262" y="167"/>
                    <a:pt x="2096" y="1"/>
                    <a:pt x="1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8" name="Google Shape;1337;p62">
              <a:extLst>
                <a:ext uri="{FF2B5EF4-FFF2-40B4-BE49-F238E27FC236}">
                  <a16:creationId xmlns:a16="http://schemas.microsoft.com/office/drawing/2014/main" id="{EB6B70ED-1038-0952-73CA-E794D07ED5A7}"/>
                </a:ext>
              </a:extLst>
            </p:cNvPr>
            <p:cNvSpPr/>
            <p:nvPr/>
          </p:nvSpPr>
          <p:spPr>
            <a:xfrm>
              <a:off x="3803752" y="2858958"/>
              <a:ext cx="72258" cy="24107"/>
            </a:xfrm>
            <a:custGeom>
              <a:avLst/>
              <a:gdLst/>
              <a:ahLst/>
              <a:cxnLst/>
              <a:rect l="l" t="t" r="r" b="b"/>
              <a:pathLst>
                <a:path w="2287" h="763" extrusionOk="0">
                  <a:moveTo>
                    <a:pt x="381" y="1"/>
                  </a:moveTo>
                  <a:cubicBezTo>
                    <a:pt x="167" y="1"/>
                    <a:pt x="0" y="167"/>
                    <a:pt x="0" y="382"/>
                  </a:cubicBezTo>
                  <a:cubicBezTo>
                    <a:pt x="0" y="596"/>
                    <a:pt x="167" y="763"/>
                    <a:pt x="381" y="763"/>
                  </a:cubicBezTo>
                  <a:lnTo>
                    <a:pt x="1905" y="763"/>
                  </a:lnTo>
                  <a:cubicBezTo>
                    <a:pt x="2120" y="763"/>
                    <a:pt x="2286" y="596"/>
                    <a:pt x="2286" y="382"/>
                  </a:cubicBezTo>
                  <a:cubicBezTo>
                    <a:pt x="2286" y="167"/>
                    <a:pt x="2120" y="1"/>
                    <a:pt x="1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nvGrpSpPr>
          <p:cNvPr id="39" name="Google Shape;1426;p63">
            <a:extLst>
              <a:ext uri="{FF2B5EF4-FFF2-40B4-BE49-F238E27FC236}">
                <a16:creationId xmlns:a16="http://schemas.microsoft.com/office/drawing/2014/main" id="{3751F34C-40E8-78E2-CC4C-763217BE09CD}"/>
              </a:ext>
            </a:extLst>
          </p:cNvPr>
          <p:cNvGrpSpPr/>
          <p:nvPr/>
        </p:nvGrpSpPr>
        <p:grpSpPr>
          <a:xfrm>
            <a:off x="5061571" y="5382702"/>
            <a:ext cx="1085512" cy="1209553"/>
            <a:chOff x="2456195" y="3390771"/>
            <a:chExt cx="1085512" cy="1209553"/>
          </a:xfrm>
        </p:grpSpPr>
        <p:sp>
          <p:nvSpPr>
            <p:cNvPr id="40" name="Google Shape;1427;p63">
              <a:extLst>
                <a:ext uri="{FF2B5EF4-FFF2-40B4-BE49-F238E27FC236}">
                  <a16:creationId xmlns:a16="http://schemas.microsoft.com/office/drawing/2014/main" id="{07FEAD0E-5336-3C84-9BA5-12B8475DA90A}"/>
                </a:ext>
              </a:extLst>
            </p:cNvPr>
            <p:cNvSpPr/>
            <p:nvPr/>
          </p:nvSpPr>
          <p:spPr>
            <a:xfrm>
              <a:off x="2612175" y="4099925"/>
              <a:ext cx="765175" cy="492009"/>
            </a:xfrm>
            <a:custGeom>
              <a:avLst/>
              <a:gdLst/>
              <a:ahLst/>
              <a:cxnLst/>
              <a:rect l="l" t="t" r="r" b="b"/>
              <a:pathLst>
                <a:path w="21056" h="12906" extrusionOk="0">
                  <a:moveTo>
                    <a:pt x="346" y="1"/>
                  </a:moveTo>
                  <a:cubicBezTo>
                    <a:pt x="144" y="1"/>
                    <a:pt x="0" y="145"/>
                    <a:pt x="0" y="346"/>
                  </a:cubicBezTo>
                  <a:lnTo>
                    <a:pt x="0" y="12559"/>
                  </a:lnTo>
                  <a:cubicBezTo>
                    <a:pt x="0" y="12761"/>
                    <a:pt x="144" y="12905"/>
                    <a:pt x="346" y="12905"/>
                  </a:cubicBezTo>
                  <a:lnTo>
                    <a:pt x="20710" y="12905"/>
                  </a:lnTo>
                  <a:cubicBezTo>
                    <a:pt x="20912" y="12905"/>
                    <a:pt x="21056" y="12761"/>
                    <a:pt x="21056" y="12559"/>
                  </a:cubicBezTo>
                  <a:lnTo>
                    <a:pt x="21056" y="346"/>
                  </a:lnTo>
                  <a:cubicBezTo>
                    <a:pt x="21056" y="145"/>
                    <a:pt x="20912" y="1"/>
                    <a:pt x="207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28;p63">
              <a:extLst>
                <a:ext uri="{FF2B5EF4-FFF2-40B4-BE49-F238E27FC236}">
                  <a16:creationId xmlns:a16="http://schemas.microsoft.com/office/drawing/2014/main" id="{ED243D68-F766-9712-C9A1-FEB9F718A3A1}"/>
                </a:ext>
              </a:extLst>
            </p:cNvPr>
            <p:cNvSpPr/>
            <p:nvPr/>
          </p:nvSpPr>
          <p:spPr>
            <a:xfrm>
              <a:off x="2612168" y="4235784"/>
              <a:ext cx="765175" cy="354279"/>
            </a:xfrm>
            <a:custGeom>
              <a:avLst/>
              <a:gdLst/>
              <a:ahLst/>
              <a:cxnLst/>
              <a:rect l="l" t="t" r="r" b="b"/>
              <a:pathLst>
                <a:path w="21056" h="9749" extrusionOk="0">
                  <a:moveTo>
                    <a:pt x="338" y="1"/>
                  </a:moveTo>
                  <a:cubicBezTo>
                    <a:pt x="283" y="1"/>
                    <a:pt x="225" y="15"/>
                    <a:pt x="173" y="41"/>
                  </a:cubicBezTo>
                  <a:cubicBezTo>
                    <a:pt x="58" y="99"/>
                    <a:pt x="0" y="214"/>
                    <a:pt x="0" y="358"/>
                  </a:cubicBezTo>
                  <a:lnTo>
                    <a:pt x="0" y="9402"/>
                  </a:lnTo>
                  <a:cubicBezTo>
                    <a:pt x="0" y="9604"/>
                    <a:pt x="144" y="9748"/>
                    <a:pt x="346" y="9748"/>
                  </a:cubicBezTo>
                  <a:lnTo>
                    <a:pt x="20710" y="9748"/>
                  </a:lnTo>
                  <a:cubicBezTo>
                    <a:pt x="20912" y="9748"/>
                    <a:pt x="21056" y="9604"/>
                    <a:pt x="21056" y="9402"/>
                  </a:cubicBezTo>
                  <a:lnTo>
                    <a:pt x="21056" y="8337"/>
                  </a:lnTo>
                  <a:cubicBezTo>
                    <a:pt x="21056" y="8135"/>
                    <a:pt x="20912" y="7991"/>
                    <a:pt x="20739" y="7991"/>
                  </a:cubicBezTo>
                  <a:cubicBezTo>
                    <a:pt x="12760" y="7530"/>
                    <a:pt x="2506" y="1308"/>
                    <a:pt x="519" y="70"/>
                  </a:cubicBezTo>
                  <a:cubicBezTo>
                    <a:pt x="471" y="22"/>
                    <a:pt x="406" y="1"/>
                    <a:pt x="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29;p63">
              <a:extLst>
                <a:ext uri="{FF2B5EF4-FFF2-40B4-BE49-F238E27FC236}">
                  <a16:creationId xmlns:a16="http://schemas.microsoft.com/office/drawing/2014/main" id="{04A8F4EB-8B56-D7E7-0A7D-849593559FAB}"/>
                </a:ext>
              </a:extLst>
            </p:cNvPr>
            <p:cNvSpPr/>
            <p:nvPr/>
          </p:nvSpPr>
          <p:spPr>
            <a:xfrm>
              <a:off x="2456195" y="3835107"/>
              <a:ext cx="1085512" cy="760996"/>
            </a:xfrm>
            <a:custGeom>
              <a:avLst/>
              <a:gdLst/>
              <a:ahLst/>
              <a:cxnLst/>
              <a:rect l="l" t="t" r="r" b="b"/>
              <a:pathLst>
                <a:path w="29871" h="20941" extrusionOk="0">
                  <a:moveTo>
                    <a:pt x="4955" y="0"/>
                  </a:moveTo>
                  <a:cubicBezTo>
                    <a:pt x="4868" y="0"/>
                    <a:pt x="4753" y="58"/>
                    <a:pt x="4696" y="116"/>
                  </a:cubicBezTo>
                  <a:lnTo>
                    <a:pt x="116" y="5214"/>
                  </a:lnTo>
                  <a:cubicBezTo>
                    <a:pt x="29" y="5329"/>
                    <a:pt x="0" y="5473"/>
                    <a:pt x="58" y="5588"/>
                  </a:cubicBezTo>
                  <a:cubicBezTo>
                    <a:pt x="116" y="5704"/>
                    <a:pt x="260" y="5790"/>
                    <a:pt x="375" y="5790"/>
                  </a:cubicBezTo>
                  <a:lnTo>
                    <a:pt x="2564" y="5790"/>
                  </a:lnTo>
                  <a:lnTo>
                    <a:pt x="2478" y="20567"/>
                  </a:lnTo>
                  <a:cubicBezTo>
                    <a:pt x="2478" y="20682"/>
                    <a:pt x="2506" y="20768"/>
                    <a:pt x="2564" y="20826"/>
                  </a:cubicBezTo>
                  <a:cubicBezTo>
                    <a:pt x="2622" y="20883"/>
                    <a:pt x="2708" y="20941"/>
                    <a:pt x="2823" y="20941"/>
                  </a:cubicBezTo>
                  <a:lnTo>
                    <a:pt x="5041" y="20941"/>
                  </a:lnTo>
                  <a:cubicBezTo>
                    <a:pt x="5243" y="20941"/>
                    <a:pt x="5387" y="20768"/>
                    <a:pt x="5387" y="20567"/>
                  </a:cubicBezTo>
                  <a:lnTo>
                    <a:pt x="5387" y="8757"/>
                  </a:lnTo>
                  <a:lnTo>
                    <a:pt x="24599" y="8757"/>
                  </a:lnTo>
                  <a:lnTo>
                    <a:pt x="24599" y="20567"/>
                  </a:lnTo>
                  <a:cubicBezTo>
                    <a:pt x="24599" y="20768"/>
                    <a:pt x="24743" y="20941"/>
                    <a:pt x="24945" y="20941"/>
                  </a:cubicBezTo>
                  <a:lnTo>
                    <a:pt x="27163" y="20941"/>
                  </a:lnTo>
                  <a:cubicBezTo>
                    <a:pt x="27278" y="20941"/>
                    <a:pt x="27364" y="20883"/>
                    <a:pt x="27422" y="20826"/>
                  </a:cubicBezTo>
                  <a:cubicBezTo>
                    <a:pt x="27479" y="20768"/>
                    <a:pt x="27508" y="20682"/>
                    <a:pt x="27508" y="20567"/>
                  </a:cubicBezTo>
                  <a:lnTo>
                    <a:pt x="27422" y="5790"/>
                  </a:lnTo>
                  <a:lnTo>
                    <a:pt x="29496" y="5790"/>
                  </a:lnTo>
                  <a:cubicBezTo>
                    <a:pt x="29640" y="5790"/>
                    <a:pt x="29755" y="5732"/>
                    <a:pt x="29813" y="5617"/>
                  </a:cubicBezTo>
                  <a:cubicBezTo>
                    <a:pt x="29870" y="5502"/>
                    <a:pt x="29870" y="5358"/>
                    <a:pt x="29784" y="5243"/>
                  </a:cubicBezTo>
                  <a:lnTo>
                    <a:pt x="26241" y="173"/>
                  </a:lnTo>
                  <a:cubicBezTo>
                    <a:pt x="26183" y="58"/>
                    <a:pt x="26068" y="0"/>
                    <a:pt x="25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0;p63">
              <a:extLst>
                <a:ext uri="{FF2B5EF4-FFF2-40B4-BE49-F238E27FC236}">
                  <a16:creationId xmlns:a16="http://schemas.microsoft.com/office/drawing/2014/main" id="{BC6DCB1D-8C0D-1E42-5F3B-AF8FD0A713B3}"/>
                </a:ext>
              </a:extLst>
            </p:cNvPr>
            <p:cNvSpPr/>
            <p:nvPr/>
          </p:nvSpPr>
          <p:spPr>
            <a:xfrm>
              <a:off x="2545156" y="4127139"/>
              <a:ext cx="106803" cy="468968"/>
            </a:xfrm>
            <a:custGeom>
              <a:avLst/>
              <a:gdLst/>
              <a:ahLst/>
              <a:cxnLst/>
              <a:rect l="l" t="t" r="r" b="b"/>
              <a:pathLst>
                <a:path w="2939" h="12905" extrusionOk="0">
                  <a:moveTo>
                    <a:pt x="87" y="1"/>
                  </a:moveTo>
                  <a:lnTo>
                    <a:pt x="1" y="12905"/>
                  </a:lnTo>
                  <a:lnTo>
                    <a:pt x="2939" y="12905"/>
                  </a:lnTo>
                  <a:lnTo>
                    <a:pt x="2939" y="1297"/>
                  </a:lnTo>
                  <a:lnTo>
                    <a:pt x="2737" y="1211"/>
                  </a:lnTo>
                  <a:cubicBezTo>
                    <a:pt x="1931" y="865"/>
                    <a:pt x="1211" y="519"/>
                    <a:pt x="577" y="231"/>
                  </a:cubicBezTo>
                  <a:lnTo>
                    <a:pt x="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1;p63">
              <a:extLst>
                <a:ext uri="{FF2B5EF4-FFF2-40B4-BE49-F238E27FC236}">
                  <a16:creationId xmlns:a16="http://schemas.microsoft.com/office/drawing/2014/main" id="{823B9B8E-7069-DE99-2000-8D936790380F}"/>
                </a:ext>
              </a:extLst>
            </p:cNvPr>
            <p:cNvSpPr/>
            <p:nvPr/>
          </p:nvSpPr>
          <p:spPr>
            <a:xfrm>
              <a:off x="3350135" y="4404526"/>
              <a:ext cx="106803" cy="191584"/>
            </a:xfrm>
            <a:custGeom>
              <a:avLst/>
              <a:gdLst/>
              <a:ahLst/>
              <a:cxnLst/>
              <a:rect l="l" t="t" r="r" b="b"/>
              <a:pathLst>
                <a:path w="2939" h="5272" extrusionOk="0">
                  <a:moveTo>
                    <a:pt x="0" y="1"/>
                  </a:moveTo>
                  <a:lnTo>
                    <a:pt x="0" y="5272"/>
                  </a:lnTo>
                  <a:lnTo>
                    <a:pt x="2938" y="5272"/>
                  </a:lnTo>
                  <a:lnTo>
                    <a:pt x="2880" y="404"/>
                  </a:lnTo>
                  <a:lnTo>
                    <a:pt x="2592" y="375"/>
                  </a:lnTo>
                  <a:cubicBezTo>
                    <a:pt x="1901" y="289"/>
                    <a:pt x="1152" y="202"/>
                    <a:pt x="403" y="5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32;p63">
              <a:extLst>
                <a:ext uri="{FF2B5EF4-FFF2-40B4-BE49-F238E27FC236}">
                  <a16:creationId xmlns:a16="http://schemas.microsoft.com/office/drawing/2014/main" id="{6B484996-7C71-9D53-CF3A-D338D1D33D25}"/>
                </a:ext>
              </a:extLst>
            </p:cNvPr>
            <p:cNvSpPr/>
            <p:nvPr/>
          </p:nvSpPr>
          <p:spPr>
            <a:xfrm>
              <a:off x="2906308" y="3390771"/>
              <a:ext cx="206229" cy="347011"/>
            </a:xfrm>
            <a:custGeom>
              <a:avLst/>
              <a:gdLst/>
              <a:ahLst/>
              <a:cxnLst/>
              <a:rect l="l" t="t" r="r" b="b"/>
              <a:pathLst>
                <a:path w="5675" h="9549" extrusionOk="0">
                  <a:moveTo>
                    <a:pt x="2848" y="0"/>
                  </a:moveTo>
                  <a:cubicBezTo>
                    <a:pt x="2744" y="0"/>
                    <a:pt x="2636" y="43"/>
                    <a:pt x="2564" y="130"/>
                  </a:cubicBezTo>
                  <a:cubicBezTo>
                    <a:pt x="2449" y="245"/>
                    <a:pt x="0" y="3557"/>
                    <a:pt x="0" y="6006"/>
                  </a:cubicBezTo>
                  <a:cubicBezTo>
                    <a:pt x="0" y="9203"/>
                    <a:pt x="1988" y="9549"/>
                    <a:pt x="2852" y="9549"/>
                  </a:cubicBezTo>
                  <a:cubicBezTo>
                    <a:pt x="3687" y="9549"/>
                    <a:pt x="5675" y="9203"/>
                    <a:pt x="5675" y="6006"/>
                  </a:cubicBezTo>
                  <a:cubicBezTo>
                    <a:pt x="5675" y="3557"/>
                    <a:pt x="3226" y="245"/>
                    <a:pt x="3111" y="130"/>
                  </a:cubicBezTo>
                  <a:cubicBezTo>
                    <a:pt x="3053" y="43"/>
                    <a:pt x="2953" y="0"/>
                    <a:pt x="2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33;p63">
              <a:extLst>
                <a:ext uri="{FF2B5EF4-FFF2-40B4-BE49-F238E27FC236}">
                  <a16:creationId xmlns:a16="http://schemas.microsoft.com/office/drawing/2014/main" id="{E3C4AB56-E68D-9604-7D2F-D6ED3CED8DAE}"/>
                </a:ext>
              </a:extLst>
            </p:cNvPr>
            <p:cNvSpPr/>
            <p:nvPr/>
          </p:nvSpPr>
          <p:spPr>
            <a:xfrm>
              <a:off x="2708471" y="4290453"/>
              <a:ext cx="249147" cy="309871"/>
            </a:xfrm>
            <a:custGeom>
              <a:avLst/>
              <a:gdLst/>
              <a:ahLst/>
              <a:cxnLst/>
              <a:rect l="l" t="t" r="r" b="b"/>
              <a:pathLst>
                <a:path w="6856" h="8527" extrusionOk="0">
                  <a:moveTo>
                    <a:pt x="1210" y="2449"/>
                  </a:moveTo>
                  <a:lnTo>
                    <a:pt x="1210" y="3946"/>
                  </a:lnTo>
                  <a:lnTo>
                    <a:pt x="692" y="3946"/>
                  </a:lnTo>
                  <a:lnTo>
                    <a:pt x="692" y="2449"/>
                  </a:lnTo>
                  <a:close/>
                  <a:moveTo>
                    <a:pt x="1642" y="0"/>
                  </a:moveTo>
                  <a:cubicBezTo>
                    <a:pt x="1469" y="0"/>
                    <a:pt x="1296" y="144"/>
                    <a:pt x="1296" y="346"/>
                  </a:cubicBezTo>
                  <a:lnTo>
                    <a:pt x="1296" y="1757"/>
                  </a:lnTo>
                  <a:lnTo>
                    <a:pt x="346" y="1757"/>
                  </a:lnTo>
                  <a:cubicBezTo>
                    <a:pt x="144" y="1757"/>
                    <a:pt x="0" y="1901"/>
                    <a:pt x="0" y="2103"/>
                  </a:cubicBezTo>
                  <a:lnTo>
                    <a:pt x="0" y="4292"/>
                  </a:lnTo>
                  <a:cubicBezTo>
                    <a:pt x="0" y="4494"/>
                    <a:pt x="144" y="4638"/>
                    <a:pt x="346" y="4638"/>
                  </a:cubicBezTo>
                  <a:lnTo>
                    <a:pt x="1296" y="4638"/>
                  </a:lnTo>
                  <a:lnTo>
                    <a:pt x="1296" y="8181"/>
                  </a:lnTo>
                  <a:cubicBezTo>
                    <a:pt x="1296" y="8382"/>
                    <a:pt x="1469" y="8526"/>
                    <a:pt x="1642" y="8526"/>
                  </a:cubicBezTo>
                  <a:lnTo>
                    <a:pt x="6510" y="8526"/>
                  </a:lnTo>
                  <a:cubicBezTo>
                    <a:pt x="6712" y="8526"/>
                    <a:pt x="6856" y="8382"/>
                    <a:pt x="6856" y="8181"/>
                  </a:cubicBezTo>
                  <a:lnTo>
                    <a:pt x="6856" y="346"/>
                  </a:lnTo>
                  <a:cubicBezTo>
                    <a:pt x="6856" y="144"/>
                    <a:pt x="6712" y="0"/>
                    <a:pt x="6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34;p63">
              <a:extLst>
                <a:ext uri="{FF2B5EF4-FFF2-40B4-BE49-F238E27FC236}">
                  <a16:creationId xmlns:a16="http://schemas.microsoft.com/office/drawing/2014/main" id="{E70C9361-5EA0-F286-15A1-CFF012FD8690}"/>
                </a:ext>
              </a:extLst>
            </p:cNvPr>
            <p:cNvSpPr/>
            <p:nvPr/>
          </p:nvSpPr>
          <p:spPr>
            <a:xfrm>
              <a:off x="3006790" y="4290453"/>
              <a:ext cx="249147" cy="309871"/>
            </a:xfrm>
            <a:custGeom>
              <a:avLst/>
              <a:gdLst/>
              <a:ahLst/>
              <a:cxnLst/>
              <a:rect l="l" t="t" r="r" b="b"/>
              <a:pathLst>
                <a:path w="6856" h="8527" extrusionOk="0">
                  <a:moveTo>
                    <a:pt x="1210" y="2449"/>
                  </a:moveTo>
                  <a:lnTo>
                    <a:pt x="1210" y="3946"/>
                  </a:lnTo>
                  <a:lnTo>
                    <a:pt x="692" y="3946"/>
                  </a:lnTo>
                  <a:lnTo>
                    <a:pt x="692" y="2449"/>
                  </a:lnTo>
                  <a:close/>
                  <a:moveTo>
                    <a:pt x="1671" y="0"/>
                  </a:moveTo>
                  <a:cubicBezTo>
                    <a:pt x="1469" y="0"/>
                    <a:pt x="1325" y="144"/>
                    <a:pt x="1325" y="346"/>
                  </a:cubicBezTo>
                  <a:lnTo>
                    <a:pt x="1325" y="1757"/>
                  </a:lnTo>
                  <a:lnTo>
                    <a:pt x="346" y="1757"/>
                  </a:lnTo>
                  <a:cubicBezTo>
                    <a:pt x="173" y="1757"/>
                    <a:pt x="0" y="1901"/>
                    <a:pt x="0" y="2103"/>
                  </a:cubicBezTo>
                  <a:lnTo>
                    <a:pt x="0" y="4292"/>
                  </a:lnTo>
                  <a:cubicBezTo>
                    <a:pt x="0" y="4494"/>
                    <a:pt x="173" y="4638"/>
                    <a:pt x="346" y="4638"/>
                  </a:cubicBezTo>
                  <a:lnTo>
                    <a:pt x="1325" y="4638"/>
                  </a:lnTo>
                  <a:lnTo>
                    <a:pt x="1325" y="8181"/>
                  </a:lnTo>
                  <a:cubicBezTo>
                    <a:pt x="1325" y="8382"/>
                    <a:pt x="1469" y="8526"/>
                    <a:pt x="1671" y="8526"/>
                  </a:cubicBezTo>
                  <a:lnTo>
                    <a:pt x="6510" y="8526"/>
                  </a:lnTo>
                  <a:cubicBezTo>
                    <a:pt x="6712" y="8526"/>
                    <a:pt x="6856" y="8382"/>
                    <a:pt x="6856" y="8181"/>
                  </a:cubicBezTo>
                  <a:lnTo>
                    <a:pt x="6856" y="346"/>
                  </a:lnTo>
                  <a:cubicBezTo>
                    <a:pt x="6856" y="144"/>
                    <a:pt x="6712" y="0"/>
                    <a:pt x="6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35;p63">
              <a:extLst>
                <a:ext uri="{FF2B5EF4-FFF2-40B4-BE49-F238E27FC236}">
                  <a16:creationId xmlns:a16="http://schemas.microsoft.com/office/drawing/2014/main" id="{9CEE4085-DA03-DEAC-C4D0-8C900A364897}"/>
                </a:ext>
              </a:extLst>
            </p:cNvPr>
            <p:cNvSpPr/>
            <p:nvPr/>
          </p:nvSpPr>
          <p:spPr>
            <a:xfrm>
              <a:off x="2954460" y="3517927"/>
              <a:ext cx="109928" cy="343377"/>
            </a:xfrm>
            <a:custGeom>
              <a:avLst/>
              <a:gdLst/>
              <a:ahLst/>
              <a:cxnLst/>
              <a:rect l="l" t="t" r="r" b="b"/>
              <a:pathLst>
                <a:path w="3025" h="9449" extrusionOk="0">
                  <a:moveTo>
                    <a:pt x="1584" y="1"/>
                  </a:moveTo>
                  <a:cubicBezTo>
                    <a:pt x="1383" y="1"/>
                    <a:pt x="1239" y="174"/>
                    <a:pt x="1239" y="346"/>
                  </a:cubicBezTo>
                  <a:lnTo>
                    <a:pt x="1239" y="3457"/>
                  </a:lnTo>
                  <a:lnTo>
                    <a:pt x="663" y="2680"/>
                  </a:lnTo>
                  <a:cubicBezTo>
                    <a:pt x="611" y="2576"/>
                    <a:pt x="507" y="2524"/>
                    <a:pt x="401" y="2524"/>
                  </a:cubicBezTo>
                  <a:cubicBezTo>
                    <a:pt x="331" y="2524"/>
                    <a:pt x="259" y="2547"/>
                    <a:pt x="202" y="2593"/>
                  </a:cubicBezTo>
                  <a:cubicBezTo>
                    <a:pt x="29" y="2708"/>
                    <a:pt x="0" y="2939"/>
                    <a:pt x="115" y="3083"/>
                  </a:cubicBezTo>
                  <a:lnTo>
                    <a:pt x="1181" y="4552"/>
                  </a:lnTo>
                  <a:cubicBezTo>
                    <a:pt x="1181" y="4581"/>
                    <a:pt x="1210" y="4581"/>
                    <a:pt x="1239" y="4609"/>
                  </a:cubicBezTo>
                  <a:lnTo>
                    <a:pt x="1239" y="9103"/>
                  </a:lnTo>
                  <a:cubicBezTo>
                    <a:pt x="1239" y="9304"/>
                    <a:pt x="1383" y="9448"/>
                    <a:pt x="1584" y="9448"/>
                  </a:cubicBezTo>
                  <a:cubicBezTo>
                    <a:pt x="1757" y="9448"/>
                    <a:pt x="1930" y="9304"/>
                    <a:pt x="1930" y="9103"/>
                  </a:cubicBezTo>
                  <a:lnTo>
                    <a:pt x="1930" y="2449"/>
                  </a:lnTo>
                  <a:cubicBezTo>
                    <a:pt x="1988" y="2420"/>
                    <a:pt x="2074" y="2391"/>
                    <a:pt x="2103" y="2305"/>
                  </a:cubicBezTo>
                  <a:lnTo>
                    <a:pt x="2909" y="1124"/>
                  </a:lnTo>
                  <a:cubicBezTo>
                    <a:pt x="3025" y="980"/>
                    <a:pt x="2996" y="750"/>
                    <a:pt x="2823" y="663"/>
                  </a:cubicBezTo>
                  <a:cubicBezTo>
                    <a:pt x="2765" y="617"/>
                    <a:pt x="2694" y="594"/>
                    <a:pt x="2623" y="594"/>
                  </a:cubicBezTo>
                  <a:cubicBezTo>
                    <a:pt x="2518" y="594"/>
                    <a:pt x="2414" y="646"/>
                    <a:pt x="2362" y="750"/>
                  </a:cubicBezTo>
                  <a:lnTo>
                    <a:pt x="1930" y="1355"/>
                  </a:lnTo>
                  <a:lnTo>
                    <a:pt x="1930" y="346"/>
                  </a:lnTo>
                  <a:cubicBezTo>
                    <a:pt x="1930" y="174"/>
                    <a:pt x="1757" y="1"/>
                    <a:pt x="15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36;p63">
              <a:extLst>
                <a:ext uri="{FF2B5EF4-FFF2-40B4-BE49-F238E27FC236}">
                  <a16:creationId xmlns:a16="http://schemas.microsoft.com/office/drawing/2014/main" id="{ACE49042-1EDC-B5E3-8373-67C3FEEFAC53}"/>
                </a:ext>
              </a:extLst>
            </p:cNvPr>
            <p:cNvSpPr/>
            <p:nvPr/>
          </p:nvSpPr>
          <p:spPr>
            <a:xfrm>
              <a:off x="2551443" y="4044464"/>
              <a:ext cx="900251" cy="43971"/>
            </a:xfrm>
            <a:custGeom>
              <a:avLst/>
              <a:gdLst/>
              <a:ahLst/>
              <a:cxnLst/>
              <a:rect l="l" t="t" r="r" b="b"/>
              <a:pathLst>
                <a:path w="24773" h="1210" extrusionOk="0">
                  <a:moveTo>
                    <a:pt x="1" y="0"/>
                  </a:moveTo>
                  <a:lnTo>
                    <a:pt x="1" y="1210"/>
                  </a:lnTo>
                  <a:lnTo>
                    <a:pt x="24772" y="1210"/>
                  </a:lnTo>
                  <a:lnTo>
                    <a:pt x="24772" y="0"/>
                  </a:lnTo>
                  <a:close/>
                </a:path>
              </a:pathLst>
            </a:custGeom>
            <a:solidFill>
              <a:srgbClr val="0E6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37;p63">
              <a:extLst>
                <a:ext uri="{FF2B5EF4-FFF2-40B4-BE49-F238E27FC236}">
                  <a16:creationId xmlns:a16="http://schemas.microsoft.com/office/drawing/2014/main" id="{8DFC8078-E41A-A22D-F66A-AF362432DC53}"/>
                </a:ext>
              </a:extLst>
            </p:cNvPr>
            <p:cNvSpPr/>
            <p:nvPr/>
          </p:nvSpPr>
          <p:spPr>
            <a:xfrm>
              <a:off x="2796378" y="4379415"/>
              <a:ext cx="123556" cy="67011"/>
            </a:xfrm>
            <a:custGeom>
              <a:avLst/>
              <a:gdLst/>
              <a:ahLst/>
              <a:cxnLst/>
              <a:rect l="l" t="t" r="r" b="b"/>
              <a:pathLst>
                <a:path w="3400" h="1844" extrusionOk="0">
                  <a:moveTo>
                    <a:pt x="346" y="1"/>
                  </a:moveTo>
                  <a:cubicBezTo>
                    <a:pt x="174" y="1"/>
                    <a:pt x="1" y="173"/>
                    <a:pt x="1" y="346"/>
                  </a:cubicBezTo>
                  <a:lnTo>
                    <a:pt x="1" y="1498"/>
                  </a:lnTo>
                  <a:cubicBezTo>
                    <a:pt x="1" y="1700"/>
                    <a:pt x="174" y="1844"/>
                    <a:pt x="346" y="1844"/>
                  </a:cubicBezTo>
                  <a:lnTo>
                    <a:pt x="3054" y="1844"/>
                  </a:lnTo>
                  <a:cubicBezTo>
                    <a:pt x="3256" y="1844"/>
                    <a:pt x="3400" y="1700"/>
                    <a:pt x="3400" y="1498"/>
                  </a:cubicBezTo>
                  <a:lnTo>
                    <a:pt x="3400" y="346"/>
                  </a:lnTo>
                  <a:cubicBezTo>
                    <a:pt x="3400" y="173"/>
                    <a:pt x="3256" y="1"/>
                    <a:pt x="30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38;p63">
              <a:extLst>
                <a:ext uri="{FF2B5EF4-FFF2-40B4-BE49-F238E27FC236}">
                  <a16:creationId xmlns:a16="http://schemas.microsoft.com/office/drawing/2014/main" id="{409EEF07-8D42-DB5D-4BD4-4B148C197475}"/>
                </a:ext>
              </a:extLst>
            </p:cNvPr>
            <p:cNvSpPr/>
            <p:nvPr/>
          </p:nvSpPr>
          <p:spPr>
            <a:xfrm>
              <a:off x="3095751" y="4379415"/>
              <a:ext cx="123556" cy="67011"/>
            </a:xfrm>
            <a:custGeom>
              <a:avLst/>
              <a:gdLst/>
              <a:ahLst/>
              <a:cxnLst/>
              <a:rect l="l" t="t" r="r" b="b"/>
              <a:pathLst>
                <a:path w="3400" h="1844" extrusionOk="0">
                  <a:moveTo>
                    <a:pt x="346" y="1"/>
                  </a:moveTo>
                  <a:cubicBezTo>
                    <a:pt x="145" y="1"/>
                    <a:pt x="1" y="173"/>
                    <a:pt x="1" y="346"/>
                  </a:cubicBezTo>
                  <a:lnTo>
                    <a:pt x="1" y="1498"/>
                  </a:lnTo>
                  <a:cubicBezTo>
                    <a:pt x="1" y="1700"/>
                    <a:pt x="145" y="1844"/>
                    <a:pt x="346" y="1844"/>
                  </a:cubicBezTo>
                  <a:lnTo>
                    <a:pt x="3054" y="1844"/>
                  </a:lnTo>
                  <a:cubicBezTo>
                    <a:pt x="3227" y="1844"/>
                    <a:pt x="3400" y="1700"/>
                    <a:pt x="3400" y="1498"/>
                  </a:cubicBezTo>
                  <a:lnTo>
                    <a:pt x="3400" y="346"/>
                  </a:lnTo>
                  <a:cubicBezTo>
                    <a:pt x="3400" y="173"/>
                    <a:pt x="3227" y="1"/>
                    <a:pt x="30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51567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39811-C484-5E1F-F325-400FA78775F9}"/>
              </a:ext>
            </a:extLst>
          </p:cNvPr>
          <p:cNvSpPr>
            <a:spLocks noGrp="1"/>
          </p:cNvSpPr>
          <p:nvPr>
            <p:ph type="title"/>
          </p:nvPr>
        </p:nvSpPr>
        <p:spPr/>
        <p:txBody>
          <a:bodyPr/>
          <a:lstStyle/>
          <a:p>
            <a:r>
              <a:rPr lang="en-US"/>
              <a:t>Sustainability of Smart Bin</a:t>
            </a:r>
          </a:p>
        </p:txBody>
      </p:sp>
      <p:grpSp>
        <p:nvGrpSpPr>
          <p:cNvPr id="3" name="Google Shape;1528;p69">
            <a:extLst>
              <a:ext uri="{FF2B5EF4-FFF2-40B4-BE49-F238E27FC236}">
                <a16:creationId xmlns:a16="http://schemas.microsoft.com/office/drawing/2014/main" id="{C6F578E2-FB30-AAB7-6DF4-E1CD8C41B2D3}"/>
              </a:ext>
            </a:extLst>
          </p:cNvPr>
          <p:cNvGrpSpPr/>
          <p:nvPr/>
        </p:nvGrpSpPr>
        <p:grpSpPr>
          <a:xfrm rot="10800000">
            <a:off x="4223084" y="2020497"/>
            <a:ext cx="4018547" cy="3959198"/>
            <a:chOff x="4815575" y="1416800"/>
            <a:chExt cx="73750" cy="71400"/>
          </a:xfrm>
        </p:grpSpPr>
        <p:sp>
          <p:nvSpPr>
            <p:cNvPr id="4" name="Google Shape;1529;p69">
              <a:extLst>
                <a:ext uri="{FF2B5EF4-FFF2-40B4-BE49-F238E27FC236}">
                  <a16:creationId xmlns:a16="http://schemas.microsoft.com/office/drawing/2014/main" id="{02FD23F4-4BCB-74E1-FF89-0087BDCCA2CC}"/>
                </a:ext>
              </a:extLst>
            </p:cNvPr>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30;p69">
              <a:extLst>
                <a:ext uri="{FF2B5EF4-FFF2-40B4-BE49-F238E27FC236}">
                  <a16:creationId xmlns:a16="http://schemas.microsoft.com/office/drawing/2014/main" id="{C2A0E9C3-6819-7D5F-E683-A174B38235E4}"/>
                </a:ext>
              </a:extLst>
            </p:cNvPr>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31;p69">
              <a:extLst>
                <a:ext uri="{FF2B5EF4-FFF2-40B4-BE49-F238E27FC236}">
                  <a16:creationId xmlns:a16="http://schemas.microsoft.com/office/drawing/2014/main" id="{34A2CC6D-F145-45B0-8D65-54F882F81201}"/>
                </a:ext>
              </a:extLst>
            </p:cNvPr>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D3734E9D-4625-0E3D-9EC0-CC1FB3D2A0E8}"/>
              </a:ext>
            </a:extLst>
          </p:cNvPr>
          <p:cNvSpPr txBox="1"/>
          <p:nvPr/>
        </p:nvSpPr>
        <p:spPr>
          <a:xfrm>
            <a:off x="4875220" y="2197352"/>
            <a:ext cx="2441560" cy="400110"/>
          </a:xfrm>
          <a:prstGeom prst="rect">
            <a:avLst/>
          </a:prstGeom>
          <a:noFill/>
        </p:spPr>
        <p:txBody>
          <a:bodyPr wrap="square" rtlCol="0">
            <a:spAutoFit/>
          </a:bodyPr>
          <a:lstStyle/>
          <a:p>
            <a:pPr algn="ctr"/>
            <a:r>
              <a:rPr lang="en-US" sz="2000" b="1">
                <a:solidFill>
                  <a:schemeClr val="accent5">
                    <a:lumMod val="60000"/>
                    <a:lumOff val="40000"/>
                  </a:schemeClr>
                </a:solidFill>
              </a:rPr>
              <a:t>Environmental </a:t>
            </a:r>
          </a:p>
        </p:txBody>
      </p:sp>
      <p:sp>
        <p:nvSpPr>
          <p:cNvPr id="8" name="TextBox 7">
            <a:extLst>
              <a:ext uri="{FF2B5EF4-FFF2-40B4-BE49-F238E27FC236}">
                <a16:creationId xmlns:a16="http://schemas.microsoft.com/office/drawing/2014/main" id="{C79B3F0D-C6BB-CCC9-5689-E34D688BB6F0}"/>
              </a:ext>
            </a:extLst>
          </p:cNvPr>
          <p:cNvSpPr txBox="1"/>
          <p:nvPr/>
        </p:nvSpPr>
        <p:spPr>
          <a:xfrm>
            <a:off x="3368509" y="4144681"/>
            <a:ext cx="2441560" cy="400110"/>
          </a:xfrm>
          <a:prstGeom prst="rect">
            <a:avLst/>
          </a:prstGeom>
          <a:noFill/>
        </p:spPr>
        <p:txBody>
          <a:bodyPr wrap="square" rtlCol="0">
            <a:spAutoFit/>
          </a:bodyPr>
          <a:lstStyle/>
          <a:p>
            <a:pPr algn="ctr"/>
            <a:r>
              <a:rPr lang="en-US" sz="2000" b="1">
                <a:solidFill>
                  <a:schemeClr val="tx2">
                    <a:lumMod val="25000"/>
                  </a:schemeClr>
                </a:solidFill>
              </a:rPr>
              <a:t>Educational </a:t>
            </a:r>
          </a:p>
        </p:txBody>
      </p:sp>
      <p:sp>
        <p:nvSpPr>
          <p:cNvPr id="9" name="TextBox 8">
            <a:extLst>
              <a:ext uri="{FF2B5EF4-FFF2-40B4-BE49-F238E27FC236}">
                <a16:creationId xmlns:a16="http://schemas.microsoft.com/office/drawing/2014/main" id="{41DE0946-F48F-2587-9337-50C889C8C0B4}"/>
              </a:ext>
            </a:extLst>
          </p:cNvPr>
          <p:cNvSpPr txBox="1"/>
          <p:nvPr/>
        </p:nvSpPr>
        <p:spPr>
          <a:xfrm>
            <a:off x="6396456" y="4118884"/>
            <a:ext cx="2441560" cy="400110"/>
          </a:xfrm>
          <a:prstGeom prst="rect">
            <a:avLst/>
          </a:prstGeom>
          <a:noFill/>
        </p:spPr>
        <p:txBody>
          <a:bodyPr wrap="square" rtlCol="0">
            <a:spAutoFit/>
          </a:bodyPr>
          <a:lstStyle/>
          <a:p>
            <a:pPr algn="ctr"/>
            <a:r>
              <a:rPr lang="en-US" sz="2000" b="1">
                <a:solidFill>
                  <a:schemeClr val="accent6">
                    <a:lumMod val="60000"/>
                    <a:lumOff val="40000"/>
                  </a:schemeClr>
                </a:solidFill>
              </a:rPr>
              <a:t>Economic </a:t>
            </a:r>
          </a:p>
        </p:txBody>
      </p:sp>
      <p:sp>
        <p:nvSpPr>
          <p:cNvPr id="11" name="TextBox 10">
            <a:extLst>
              <a:ext uri="{FF2B5EF4-FFF2-40B4-BE49-F238E27FC236}">
                <a16:creationId xmlns:a16="http://schemas.microsoft.com/office/drawing/2014/main" id="{1A6B37AB-923E-DBAB-D577-9675A1A59505}"/>
              </a:ext>
            </a:extLst>
          </p:cNvPr>
          <p:cNvSpPr txBox="1"/>
          <p:nvPr/>
        </p:nvSpPr>
        <p:spPr>
          <a:xfrm>
            <a:off x="8324726" y="3662324"/>
            <a:ext cx="3392906" cy="2677656"/>
          </a:xfrm>
          <a:prstGeom prst="rect">
            <a:avLst/>
          </a:prstGeom>
          <a:noFill/>
        </p:spPr>
        <p:txBody>
          <a:bodyPr wrap="square">
            <a:spAutoFit/>
          </a:bodyPr>
          <a:lstStyle/>
          <a:p>
            <a:r>
              <a:rPr lang="en-SG" b="1">
                <a:solidFill>
                  <a:schemeClr val="accent6">
                    <a:lumMod val="60000"/>
                    <a:lumOff val="40000"/>
                  </a:schemeClr>
                </a:solidFill>
              </a:rPr>
              <a:t>Cost Savings</a:t>
            </a:r>
            <a:r>
              <a:rPr lang="en-SG" b="1"/>
              <a:t>:</a:t>
            </a:r>
            <a:r>
              <a:rPr lang="en-SG"/>
              <a:t> Efficient waste sorting and recycling can reduce the costs associated with waste disposal and landfill management. It also opens up opportunities for the sale of recycled materials, providing economic benefits.</a:t>
            </a:r>
          </a:p>
          <a:p>
            <a:endParaRPr lang="en-SG" b="1"/>
          </a:p>
          <a:p>
            <a:r>
              <a:rPr lang="en-SG" b="1">
                <a:solidFill>
                  <a:schemeClr val="accent6">
                    <a:lumMod val="60000"/>
                    <a:lumOff val="40000"/>
                  </a:schemeClr>
                </a:solidFill>
              </a:rPr>
              <a:t>Job Creation</a:t>
            </a:r>
            <a:r>
              <a:rPr lang="en-SG" b="1"/>
              <a:t>:</a:t>
            </a:r>
            <a:r>
              <a:rPr lang="en-SG"/>
              <a:t> The recycling industry can create jobs in waste collection, sorting, processing, and recycling, contributing to economic growth and sustainability.</a:t>
            </a:r>
            <a:endParaRPr lang="en-US"/>
          </a:p>
        </p:txBody>
      </p:sp>
      <p:sp>
        <p:nvSpPr>
          <p:cNvPr id="13" name="TextBox 12">
            <a:extLst>
              <a:ext uri="{FF2B5EF4-FFF2-40B4-BE49-F238E27FC236}">
                <a16:creationId xmlns:a16="http://schemas.microsoft.com/office/drawing/2014/main" id="{55B29491-337F-133C-CE63-D0C0FAF0911A}"/>
              </a:ext>
            </a:extLst>
          </p:cNvPr>
          <p:cNvSpPr txBox="1"/>
          <p:nvPr/>
        </p:nvSpPr>
        <p:spPr>
          <a:xfrm>
            <a:off x="581430" y="4344736"/>
            <a:ext cx="3390007" cy="2031325"/>
          </a:xfrm>
          <a:prstGeom prst="rect">
            <a:avLst/>
          </a:prstGeom>
          <a:noFill/>
        </p:spPr>
        <p:txBody>
          <a:bodyPr wrap="square">
            <a:spAutoFit/>
          </a:bodyPr>
          <a:lstStyle/>
          <a:p>
            <a:r>
              <a:rPr lang="en-SG" b="1">
                <a:solidFill>
                  <a:schemeClr val="tx2">
                    <a:lumMod val="25000"/>
                  </a:schemeClr>
                </a:solidFill>
              </a:rPr>
              <a:t>Awareness and Behaviour Change:</a:t>
            </a:r>
            <a:r>
              <a:rPr lang="en-SG">
                <a:solidFill>
                  <a:schemeClr val="tx2">
                    <a:lumMod val="25000"/>
                  </a:schemeClr>
                </a:solidFill>
              </a:rPr>
              <a:t> </a:t>
            </a:r>
            <a:r>
              <a:rPr lang="en-SG"/>
              <a:t>The Smart Bin project includes educational components that inform and engage the public, particularly teenagers and youths, fostering a culture of environmental responsibility. By making recycling fun and rewarding, it encourages long-term behavioural change towards sustainable practices.</a:t>
            </a:r>
            <a:endParaRPr lang="en-US"/>
          </a:p>
        </p:txBody>
      </p:sp>
      <p:sp>
        <p:nvSpPr>
          <p:cNvPr id="15" name="TextBox 14">
            <a:extLst>
              <a:ext uri="{FF2B5EF4-FFF2-40B4-BE49-F238E27FC236}">
                <a16:creationId xmlns:a16="http://schemas.microsoft.com/office/drawing/2014/main" id="{76130413-12FC-C39A-AD28-2AC6A019B3C8}"/>
              </a:ext>
            </a:extLst>
          </p:cNvPr>
          <p:cNvSpPr txBox="1"/>
          <p:nvPr/>
        </p:nvSpPr>
        <p:spPr>
          <a:xfrm>
            <a:off x="555866" y="1128135"/>
            <a:ext cx="3548180" cy="2677656"/>
          </a:xfrm>
          <a:prstGeom prst="rect">
            <a:avLst/>
          </a:prstGeom>
          <a:noFill/>
        </p:spPr>
        <p:txBody>
          <a:bodyPr wrap="square">
            <a:spAutoFit/>
          </a:bodyPr>
          <a:lstStyle/>
          <a:p>
            <a:r>
              <a:rPr lang="en-SG" b="1">
                <a:solidFill>
                  <a:schemeClr val="accent5">
                    <a:lumMod val="60000"/>
                    <a:lumOff val="40000"/>
                  </a:schemeClr>
                </a:solidFill>
              </a:rPr>
              <a:t>Waste Reduction</a:t>
            </a:r>
            <a:r>
              <a:rPr lang="en-SG" b="1"/>
              <a:t>:</a:t>
            </a:r>
            <a:r>
              <a:rPr lang="en-SG"/>
              <a:t> By sorting and recycling waste efficiently, the Smart Bin reduces the volume of waste sent to landfills, conserving land and reducing pollution.</a:t>
            </a:r>
          </a:p>
          <a:p>
            <a:endParaRPr lang="en-SG" b="1"/>
          </a:p>
          <a:p>
            <a:r>
              <a:rPr lang="en-SG" b="1">
                <a:solidFill>
                  <a:schemeClr val="accent5">
                    <a:lumMod val="60000"/>
                    <a:lumOff val="40000"/>
                  </a:schemeClr>
                </a:solidFill>
              </a:rPr>
              <a:t>Resource Conservation</a:t>
            </a:r>
            <a:r>
              <a:rPr lang="en-SG" b="1"/>
              <a:t>:</a:t>
            </a:r>
            <a:r>
              <a:rPr lang="en-SG"/>
              <a:t> Recycling materials like paper, plastics, and textiles conserves natural resources and reduces the need for raw material extraction, preserving ecosystems and reducing environmental degradation.</a:t>
            </a:r>
            <a:endParaRPr lang="en-US"/>
          </a:p>
        </p:txBody>
      </p:sp>
      <p:sp>
        <p:nvSpPr>
          <p:cNvPr id="17" name="TextBox 16">
            <a:extLst>
              <a:ext uri="{FF2B5EF4-FFF2-40B4-BE49-F238E27FC236}">
                <a16:creationId xmlns:a16="http://schemas.microsoft.com/office/drawing/2014/main" id="{D60277A5-C23B-C952-CCD9-AA17314371D6}"/>
              </a:ext>
            </a:extLst>
          </p:cNvPr>
          <p:cNvSpPr txBox="1"/>
          <p:nvPr/>
        </p:nvSpPr>
        <p:spPr>
          <a:xfrm>
            <a:off x="8293280" y="1085130"/>
            <a:ext cx="3390007" cy="1600438"/>
          </a:xfrm>
          <a:prstGeom prst="rect">
            <a:avLst/>
          </a:prstGeom>
          <a:noFill/>
        </p:spPr>
        <p:txBody>
          <a:bodyPr wrap="square">
            <a:spAutoFit/>
          </a:bodyPr>
          <a:lstStyle/>
          <a:p>
            <a:r>
              <a:rPr lang="en-SG" b="1">
                <a:solidFill>
                  <a:schemeClr val="accent5">
                    <a:lumMod val="60000"/>
                    <a:lumOff val="40000"/>
                  </a:schemeClr>
                </a:solidFill>
              </a:rPr>
              <a:t>Carbon Footprint Reduction</a:t>
            </a:r>
            <a:r>
              <a:rPr lang="en-SG" b="1"/>
              <a:t>:</a:t>
            </a:r>
            <a:r>
              <a:rPr lang="en-SG"/>
              <a:t> Improved recycling practices decrease the energy consumption associated with producing new materials, thereby lowering greenhouse gas emissions and contributing to climate change mitigation.</a:t>
            </a:r>
            <a:endParaRPr lang="en-US"/>
          </a:p>
        </p:txBody>
      </p:sp>
    </p:spTree>
    <p:extLst>
      <p:ext uri="{BB962C8B-B14F-4D97-AF65-F5344CB8AC3E}">
        <p14:creationId xmlns:p14="http://schemas.microsoft.com/office/powerpoint/2010/main" val="1804411382"/>
      </p:ext>
    </p:extLst>
  </p:cSld>
  <p:clrMapOvr>
    <a:masterClrMapping/>
  </p:clrMapOvr>
</p:sld>
</file>

<file path=ppt/theme/theme1.xml><?xml version="1.0" encoding="utf-8"?>
<a:theme xmlns:a="http://schemas.openxmlformats.org/drawingml/2006/main" name="Climate Change and Carbon Footprint Thesis Defense by Slidesgo">
  <a:themeElements>
    <a:clrScheme name="Simple Light">
      <a:dk1>
        <a:srgbClr val="000000"/>
      </a:dk1>
      <a:lt1>
        <a:srgbClr val="FFFFFF"/>
      </a:lt1>
      <a:dk2>
        <a:srgbClr val="D9DEC1"/>
      </a:dk2>
      <a:lt2>
        <a:srgbClr val="EFF5D5"/>
      </a:lt2>
      <a:accent1>
        <a:srgbClr val="819C38"/>
      </a:accent1>
      <a:accent2>
        <a:srgbClr val="10762C"/>
      </a:accent2>
      <a:accent3>
        <a:srgbClr val="5B9033"/>
      </a:accent3>
      <a:accent4>
        <a:srgbClr val="6B712C"/>
      </a:accent4>
      <a:accent5>
        <a:srgbClr val="595E2B"/>
      </a:accent5>
      <a:accent6>
        <a:srgbClr val="20492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Climate Change and Carbon Footprint Thesis Defense by Slidesgo</Template>
  <Application>Microsoft Office PowerPoint</Application>
  <PresentationFormat>Widescreen</PresentationFormat>
  <Slides>18</Slides>
  <Notes>2</Notes>
  <HiddenSlides>0</HiddenSlide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Climate Change and Carbon Footprint Thesis Defense by Slidesgo</vt:lpstr>
      <vt:lpstr>Slidesgo Final Pages</vt:lpstr>
      <vt:lpstr>Project Smart Bin</vt:lpstr>
      <vt:lpstr>Overview</vt:lpstr>
      <vt:lpstr>Team Introduction</vt:lpstr>
      <vt:lpstr>Problem: With limited land area, Singapore’s one and only landfill is running out at a rapid rate and the current recycling rate is still lower than the target.  </vt:lpstr>
      <vt:lpstr>Types of waste produced in Singapore</vt:lpstr>
      <vt:lpstr>Project Introduction</vt:lpstr>
      <vt:lpstr>PowerPoint Presentation</vt:lpstr>
      <vt:lpstr>Feasibility</vt:lpstr>
      <vt:lpstr>Sustainability of Smart Bin</vt:lpstr>
      <vt:lpstr>Business Value</vt:lpstr>
      <vt:lpstr>Technology implementation</vt:lpstr>
      <vt:lpstr>Technology implementation</vt:lpstr>
      <vt:lpstr>Mobile Application Development </vt:lpstr>
      <vt:lpstr>Tech Stack</vt:lpstr>
      <vt:lpstr>Machine Learning Model</vt:lpstr>
      <vt:lpstr>PowerPoint Presentation</vt:lpstr>
      <vt:lpstr>User Interface</vt:lpstr>
      <vt:lpstr>Social Value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 - Sengdalavong Palinya</dc:creator>
  <cp:revision>2</cp:revision>
  <dcterms:created xsi:type="dcterms:W3CDTF">2024-06-09T04:51:24Z</dcterms:created>
  <dcterms:modified xsi:type="dcterms:W3CDTF">2024-09-18T02:37:13Z</dcterms:modified>
</cp:coreProperties>
</file>